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0" r:id="rId3"/>
    <p:sldId id="265" r:id="rId4"/>
    <p:sldId id="264" r:id="rId5"/>
    <p:sldId id="267" r:id="rId6"/>
    <p:sldId id="266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BF218-5634-4C5A-AAEC-65C864BF6B5C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2C4F7-7D9A-4692-AAF3-D4851FEBA5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547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C4F7-7D9A-4692-AAF3-D4851FEBA5B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191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C4F7-7D9A-4692-AAF3-D4851FEBA5B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0959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C4F7-7D9A-4692-AAF3-D4851FEBA5B0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407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C4F7-7D9A-4692-AAF3-D4851FEBA5B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5352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C4F7-7D9A-4692-AAF3-D4851FEBA5B0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477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C4F7-7D9A-4692-AAF3-D4851FEBA5B0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649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C4F7-7D9A-4692-AAF3-D4851FEBA5B0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939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2C4F7-7D9A-4692-AAF3-D4851FEBA5B0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081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013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226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56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56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99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02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4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18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15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3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59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3DDCA-2B49-4D65-9BAA-8F8748FF56D7}" type="datetimeFigureOut">
              <a:rPr lang="cs-CZ" smtClean="0"/>
              <a:t>11. 3. 2018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BCD2-5E6A-46C0-8D7E-CAE188ECA8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8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tor\AppData\Local\Microsoft\Windows\INetCache\IE\NI1E1RN7\120px-User_icon_2.svg[1]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75503" y="5144244"/>
            <a:ext cx="1143000" cy="1143000"/>
          </a:xfrm>
          <a:prstGeom prst="rect">
            <a:avLst/>
          </a:prstGeom>
          <a:noFill/>
        </p:spPr>
      </p:pic>
      <p:pic>
        <p:nvPicPr>
          <p:cNvPr id="7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58167" y="478591"/>
            <a:ext cx="1801720" cy="1490335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7874379" y="5438868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314831" y="237067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Server</a:t>
            </a:r>
            <a:endParaRPr lang="cs-CZ" dirty="0"/>
          </a:p>
        </p:txBody>
      </p:sp>
      <p:pic>
        <p:nvPicPr>
          <p:cNvPr id="12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45947" y="478591"/>
            <a:ext cx="1801720" cy="149033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7103657" y="237067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Client</a:t>
            </a:r>
            <a:endParaRPr lang="cs-CZ" dirty="0"/>
          </a:p>
        </p:txBody>
      </p:sp>
      <p:pic>
        <p:nvPicPr>
          <p:cNvPr id="36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7903" y="5296644"/>
            <a:ext cx="1143000" cy="1143000"/>
          </a:xfrm>
          <a:prstGeom prst="rect">
            <a:avLst/>
          </a:prstGeom>
          <a:noFill/>
        </p:spPr>
      </p:pic>
      <p:sp>
        <p:nvSpPr>
          <p:cNvPr id="37" name="TextovéPole 36"/>
          <p:cNvSpPr txBox="1"/>
          <p:nvPr/>
        </p:nvSpPr>
        <p:spPr>
          <a:xfrm>
            <a:off x="7969957" y="5699734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Developer2</a:t>
            </a:r>
            <a:endParaRPr lang="cs-CZ" dirty="0"/>
          </a:p>
        </p:txBody>
      </p:sp>
      <p:sp>
        <p:nvSpPr>
          <p:cNvPr id="2" name="Šipka dolů 1"/>
          <p:cNvSpPr/>
          <p:nvPr/>
        </p:nvSpPr>
        <p:spPr>
          <a:xfrm rot="10005270">
            <a:off x="8299684" y="2218808"/>
            <a:ext cx="250516" cy="29834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47" name="Šipka dolů 46"/>
          <p:cNvSpPr/>
          <p:nvPr/>
        </p:nvSpPr>
        <p:spPr>
          <a:xfrm rot="10005270">
            <a:off x="8669197" y="2336007"/>
            <a:ext cx="250516" cy="29834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49" name="Šipka dolů 48"/>
          <p:cNvSpPr/>
          <p:nvPr/>
        </p:nvSpPr>
        <p:spPr>
          <a:xfrm rot="11280800">
            <a:off x="9663289" y="2168073"/>
            <a:ext cx="250516" cy="29834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55" name="Šipka dolů 54"/>
          <p:cNvSpPr/>
          <p:nvPr/>
        </p:nvSpPr>
        <p:spPr>
          <a:xfrm rot="11280800">
            <a:off x="9956484" y="2364323"/>
            <a:ext cx="250516" cy="29834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0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7" grpId="0" animBg="1"/>
      <p:bldP spid="49" grpId="0" animBg="1"/>
      <p:bldP spid="5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dministrator\AppData\Local\Microsoft\Windows\INetCache\IE\NI1E1RN7\120px-User_icon_2.svg[1]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75503" y="5144244"/>
            <a:ext cx="1143000" cy="1143000"/>
          </a:xfrm>
          <a:prstGeom prst="rect">
            <a:avLst/>
          </a:prstGeom>
          <a:noFill/>
        </p:spPr>
      </p:pic>
      <p:pic>
        <p:nvPicPr>
          <p:cNvPr id="7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58167" y="478591"/>
            <a:ext cx="1801720" cy="1490335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7874379" y="5438868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314831" y="237067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Server</a:t>
            </a:r>
            <a:endParaRPr lang="cs-CZ" dirty="0"/>
          </a:p>
        </p:txBody>
      </p:sp>
      <p:pic>
        <p:nvPicPr>
          <p:cNvPr id="12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45947" y="478591"/>
            <a:ext cx="1801720" cy="149033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7103657" y="237067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Client</a:t>
            </a:r>
            <a:endParaRPr lang="cs-CZ" dirty="0"/>
          </a:p>
        </p:txBody>
      </p:sp>
      <p:pic>
        <p:nvPicPr>
          <p:cNvPr id="36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7903" y="5296644"/>
            <a:ext cx="1143000" cy="1143000"/>
          </a:xfrm>
          <a:prstGeom prst="rect">
            <a:avLst/>
          </a:prstGeom>
          <a:noFill/>
        </p:spPr>
      </p:pic>
      <p:sp>
        <p:nvSpPr>
          <p:cNvPr id="37" name="TextovéPole 36"/>
          <p:cNvSpPr txBox="1"/>
          <p:nvPr/>
        </p:nvSpPr>
        <p:spPr>
          <a:xfrm>
            <a:off x="7969957" y="5699734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Developer2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8338456" y="2002684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[</a:t>
            </a:r>
            <a:r>
              <a:rPr lang="cs-CZ" b="1" dirty="0" smtClean="0"/>
              <a:t>DL] </a:t>
            </a:r>
            <a:r>
              <a:rPr lang="cs-CZ" b="1" dirty="0" err="1" smtClean="0"/>
              <a:t>ProjectUsers</a:t>
            </a:r>
            <a:endParaRPr lang="cs-CZ" b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8544743" y="4771896"/>
            <a:ext cx="160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Developers</a:t>
            </a:r>
            <a:endParaRPr lang="cs-CZ" b="1" dirty="0"/>
          </a:p>
        </p:txBody>
      </p:sp>
      <p:sp>
        <p:nvSpPr>
          <p:cNvPr id="2" name="Šipka dolů 1"/>
          <p:cNvSpPr/>
          <p:nvPr/>
        </p:nvSpPr>
        <p:spPr>
          <a:xfrm rot="13196959">
            <a:off x="10125405" y="1752072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Šipka dolů 48"/>
          <p:cNvSpPr/>
          <p:nvPr/>
        </p:nvSpPr>
        <p:spPr>
          <a:xfrm rot="7820863">
            <a:off x="7910738" y="1801486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Šipka dolů 54"/>
          <p:cNvSpPr/>
          <p:nvPr/>
        </p:nvSpPr>
        <p:spPr>
          <a:xfrm rot="10800000">
            <a:off x="8834867" y="2819690"/>
            <a:ext cx="996465" cy="1422673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993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1" grpId="0"/>
      <p:bldP spid="2" grpId="0" animBg="1"/>
      <p:bldP spid="49" grpId="0" animBg="1"/>
      <p:bldP spid="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25811" y="5434983"/>
            <a:ext cx="1143000" cy="1143000"/>
          </a:xfrm>
          <a:prstGeom prst="rect">
            <a:avLst/>
          </a:prstGeom>
          <a:noFill/>
        </p:spPr>
      </p:pic>
      <p:pic>
        <p:nvPicPr>
          <p:cNvPr id="44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78211" y="5587383"/>
            <a:ext cx="1143000" cy="1143000"/>
          </a:xfrm>
          <a:prstGeom prst="rect">
            <a:avLst/>
          </a:prstGeom>
          <a:noFill/>
        </p:spPr>
      </p:pic>
      <p:pic>
        <p:nvPicPr>
          <p:cNvPr id="45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30611" y="5739783"/>
            <a:ext cx="1143000" cy="1143000"/>
          </a:xfrm>
          <a:prstGeom prst="rect">
            <a:avLst/>
          </a:prstGeom>
          <a:noFill/>
        </p:spPr>
      </p:pic>
      <p:pic>
        <p:nvPicPr>
          <p:cNvPr id="40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9707" y="5296644"/>
            <a:ext cx="1143000" cy="1143000"/>
          </a:xfrm>
          <a:prstGeom prst="rect">
            <a:avLst/>
          </a:prstGeom>
          <a:noFill/>
        </p:spPr>
      </p:pic>
      <p:pic>
        <p:nvPicPr>
          <p:cNvPr id="41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72107" y="5449044"/>
            <a:ext cx="1143000" cy="1143000"/>
          </a:xfrm>
          <a:prstGeom prst="rect">
            <a:avLst/>
          </a:prstGeom>
          <a:noFill/>
        </p:spPr>
      </p:pic>
      <p:pic>
        <p:nvPicPr>
          <p:cNvPr id="42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4507" y="5601444"/>
            <a:ext cx="1143000" cy="1143000"/>
          </a:xfrm>
          <a:prstGeom prst="rect">
            <a:avLst/>
          </a:prstGeom>
          <a:noFill/>
        </p:spPr>
      </p:pic>
      <p:pic>
        <p:nvPicPr>
          <p:cNvPr id="4" name="Picture 3" descr="C:\Users\Administrator\AppData\Local\Microsoft\Windows\INetCache\IE\NI1E1RN7\120px-User_icon_2.svg[1]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75503" y="5144244"/>
            <a:ext cx="1143000" cy="1143000"/>
          </a:xfrm>
          <a:prstGeom prst="rect">
            <a:avLst/>
          </a:prstGeom>
          <a:noFill/>
        </p:spPr>
      </p:pic>
      <p:pic>
        <p:nvPicPr>
          <p:cNvPr id="7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58167" y="478591"/>
            <a:ext cx="1801720" cy="1490335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7874379" y="5438868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314831" y="237067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Server</a:t>
            </a:r>
            <a:endParaRPr lang="cs-CZ" dirty="0"/>
          </a:p>
        </p:txBody>
      </p:sp>
      <p:pic>
        <p:nvPicPr>
          <p:cNvPr id="12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45947" y="478591"/>
            <a:ext cx="1801720" cy="149033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7103657" y="237067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Client</a:t>
            </a:r>
            <a:endParaRPr lang="cs-CZ" dirty="0"/>
          </a:p>
        </p:txBody>
      </p:sp>
      <p:pic>
        <p:nvPicPr>
          <p:cNvPr id="36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7903" y="5296644"/>
            <a:ext cx="1143000" cy="1143000"/>
          </a:xfrm>
          <a:prstGeom prst="rect">
            <a:avLst/>
          </a:prstGeom>
          <a:noFill/>
        </p:spPr>
      </p:pic>
      <p:sp>
        <p:nvSpPr>
          <p:cNvPr id="37" name="TextovéPole 36"/>
          <p:cNvSpPr txBox="1"/>
          <p:nvPr/>
        </p:nvSpPr>
        <p:spPr>
          <a:xfrm>
            <a:off x="7969957" y="5699734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Developer2</a:t>
            </a:r>
            <a:endParaRPr lang="cs-CZ" dirty="0"/>
          </a:p>
        </p:txBody>
      </p:sp>
      <p:pic>
        <p:nvPicPr>
          <p:cNvPr id="38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0303" y="5449044"/>
            <a:ext cx="1143000" cy="1143000"/>
          </a:xfrm>
          <a:prstGeom prst="rect">
            <a:avLst/>
          </a:prstGeom>
          <a:noFill/>
        </p:spPr>
      </p:pic>
      <p:sp>
        <p:nvSpPr>
          <p:cNvPr id="39" name="TextovéPole 38"/>
          <p:cNvSpPr txBox="1"/>
          <p:nvPr/>
        </p:nvSpPr>
        <p:spPr>
          <a:xfrm>
            <a:off x="8065535" y="5993489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Developer3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8338456" y="2002684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[</a:t>
            </a:r>
            <a:r>
              <a:rPr lang="cs-CZ" b="1" dirty="0" smtClean="0"/>
              <a:t>DL] </a:t>
            </a:r>
            <a:r>
              <a:rPr lang="cs-CZ" b="1" dirty="0" err="1" smtClean="0"/>
              <a:t>ProjectUsers</a:t>
            </a:r>
            <a:endParaRPr lang="cs-CZ" b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8544743" y="4771896"/>
            <a:ext cx="160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Developers</a:t>
            </a:r>
            <a:endParaRPr lang="cs-CZ" b="1" dirty="0"/>
          </a:p>
        </p:txBody>
      </p:sp>
      <p:sp>
        <p:nvSpPr>
          <p:cNvPr id="20" name="Šipka dolů 19"/>
          <p:cNvSpPr/>
          <p:nvPr/>
        </p:nvSpPr>
        <p:spPr>
          <a:xfrm rot="10800000">
            <a:off x="8834867" y="2819690"/>
            <a:ext cx="996465" cy="1422673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Šipka dolů 20"/>
          <p:cNvSpPr/>
          <p:nvPr/>
        </p:nvSpPr>
        <p:spPr>
          <a:xfrm rot="7820863">
            <a:off x="7910738" y="1801486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Šipka dolů 21"/>
          <p:cNvSpPr/>
          <p:nvPr/>
        </p:nvSpPr>
        <p:spPr>
          <a:xfrm rot="13196959">
            <a:off x="10125405" y="1752072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611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25811" y="5434983"/>
            <a:ext cx="1143000" cy="1143000"/>
          </a:xfrm>
          <a:prstGeom prst="rect">
            <a:avLst/>
          </a:prstGeom>
          <a:noFill/>
        </p:spPr>
      </p:pic>
      <p:pic>
        <p:nvPicPr>
          <p:cNvPr id="44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78211" y="5587383"/>
            <a:ext cx="1143000" cy="1143000"/>
          </a:xfrm>
          <a:prstGeom prst="rect">
            <a:avLst/>
          </a:prstGeom>
          <a:noFill/>
        </p:spPr>
      </p:pic>
      <p:pic>
        <p:nvPicPr>
          <p:cNvPr id="45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30611" y="5739783"/>
            <a:ext cx="1143000" cy="1143000"/>
          </a:xfrm>
          <a:prstGeom prst="rect">
            <a:avLst/>
          </a:prstGeom>
          <a:noFill/>
        </p:spPr>
      </p:pic>
      <p:pic>
        <p:nvPicPr>
          <p:cNvPr id="40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9707" y="5296644"/>
            <a:ext cx="1143000" cy="1143000"/>
          </a:xfrm>
          <a:prstGeom prst="rect">
            <a:avLst/>
          </a:prstGeom>
          <a:noFill/>
        </p:spPr>
      </p:pic>
      <p:pic>
        <p:nvPicPr>
          <p:cNvPr id="41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72107" y="5449044"/>
            <a:ext cx="1143000" cy="1143000"/>
          </a:xfrm>
          <a:prstGeom prst="rect">
            <a:avLst/>
          </a:prstGeom>
          <a:noFill/>
        </p:spPr>
      </p:pic>
      <p:pic>
        <p:nvPicPr>
          <p:cNvPr id="42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4507" y="5601444"/>
            <a:ext cx="1143000" cy="1143000"/>
          </a:xfrm>
          <a:prstGeom prst="rect">
            <a:avLst/>
          </a:prstGeom>
          <a:noFill/>
        </p:spPr>
      </p:pic>
      <p:pic>
        <p:nvPicPr>
          <p:cNvPr id="27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04222" y="5283612"/>
            <a:ext cx="1080120" cy="1080120"/>
          </a:xfrm>
          <a:prstGeom prst="rect">
            <a:avLst/>
          </a:prstGeom>
          <a:noFill/>
        </p:spPr>
      </p:pic>
      <p:pic>
        <p:nvPicPr>
          <p:cNvPr id="28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6622" y="5436012"/>
            <a:ext cx="1080120" cy="1080120"/>
          </a:xfrm>
          <a:prstGeom prst="rect">
            <a:avLst/>
          </a:prstGeom>
          <a:noFill/>
        </p:spPr>
      </p:pic>
      <p:pic>
        <p:nvPicPr>
          <p:cNvPr id="29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9022" y="5588412"/>
            <a:ext cx="1080120" cy="1080120"/>
          </a:xfrm>
          <a:prstGeom prst="rect">
            <a:avLst/>
          </a:prstGeom>
          <a:noFill/>
        </p:spPr>
      </p:pic>
      <p:pic>
        <p:nvPicPr>
          <p:cNvPr id="4" name="Picture 3" descr="C:\Users\Administrator\AppData\Local\Microsoft\Windows\INetCache\IE\NI1E1RN7\120px-User_icon_2.svg[1]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75503" y="5144244"/>
            <a:ext cx="1143000" cy="1143000"/>
          </a:xfrm>
          <a:prstGeom prst="rect">
            <a:avLst/>
          </a:prstGeom>
          <a:noFill/>
        </p:spPr>
      </p:pic>
      <p:pic>
        <p:nvPicPr>
          <p:cNvPr id="7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58167" y="478591"/>
            <a:ext cx="1801720" cy="1490335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7874379" y="5438868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314831" y="237067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Server</a:t>
            </a:r>
            <a:endParaRPr lang="cs-CZ" dirty="0"/>
          </a:p>
        </p:txBody>
      </p:sp>
      <p:pic>
        <p:nvPicPr>
          <p:cNvPr id="12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45947" y="478591"/>
            <a:ext cx="1801720" cy="149033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7103657" y="237067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Client</a:t>
            </a:r>
            <a:endParaRPr lang="cs-CZ" dirty="0"/>
          </a:p>
        </p:txBody>
      </p:sp>
      <p:pic>
        <p:nvPicPr>
          <p:cNvPr id="16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9862" y="5187217"/>
            <a:ext cx="1080120" cy="1080120"/>
          </a:xfrm>
          <a:prstGeom prst="rect">
            <a:avLst/>
          </a:prstGeom>
          <a:noFill/>
        </p:spPr>
      </p:pic>
      <p:sp>
        <p:nvSpPr>
          <p:cNvPr id="19" name="TextovéPole 18"/>
          <p:cNvSpPr txBox="1"/>
          <p:nvPr/>
        </p:nvSpPr>
        <p:spPr>
          <a:xfrm>
            <a:off x="2612456" y="5800007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Tester1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778759" y="6074548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Tester2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949092" y="6299200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Tester3</a:t>
            </a:r>
            <a:endParaRPr lang="cs-CZ" dirty="0"/>
          </a:p>
        </p:txBody>
      </p:sp>
      <p:pic>
        <p:nvPicPr>
          <p:cNvPr id="24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2262" y="5339617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4662" y="5492017"/>
            <a:ext cx="1080120" cy="1080120"/>
          </a:xfrm>
          <a:prstGeom prst="rect">
            <a:avLst/>
          </a:prstGeom>
          <a:noFill/>
        </p:spPr>
      </p:pic>
      <p:pic>
        <p:nvPicPr>
          <p:cNvPr id="36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7903" y="5296644"/>
            <a:ext cx="1143000" cy="1143000"/>
          </a:xfrm>
          <a:prstGeom prst="rect">
            <a:avLst/>
          </a:prstGeom>
          <a:noFill/>
        </p:spPr>
      </p:pic>
      <p:sp>
        <p:nvSpPr>
          <p:cNvPr id="37" name="TextovéPole 36"/>
          <p:cNvSpPr txBox="1"/>
          <p:nvPr/>
        </p:nvSpPr>
        <p:spPr>
          <a:xfrm>
            <a:off x="7969957" y="5699734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Developer2</a:t>
            </a:r>
            <a:endParaRPr lang="cs-CZ" dirty="0"/>
          </a:p>
        </p:txBody>
      </p:sp>
      <p:pic>
        <p:nvPicPr>
          <p:cNvPr id="38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0303" y="5449044"/>
            <a:ext cx="1143000" cy="1143000"/>
          </a:xfrm>
          <a:prstGeom prst="rect">
            <a:avLst/>
          </a:prstGeom>
          <a:noFill/>
        </p:spPr>
      </p:pic>
      <p:sp>
        <p:nvSpPr>
          <p:cNvPr id="39" name="TextovéPole 38"/>
          <p:cNvSpPr txBox="1"/>
          <p:nvPr/>
        </p:nvSpPr>
        <p:spPr>
          <a:xfrm>
            <a:off x="8065535" y="5993489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Developer3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8338456" y="2002684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[</a:t>
            </a:r>
            <a:r>
              <a:rPr lang="cs-CZ" b="1" dirty="0" smtClean="0"/>
              <a:t>DL] </a:t>
            </a:r>
            <a:r>
              <a:rPr lang="cs-CZ" b="1" dirty="0" err="1" smtClean="0"/>
              <a:t>ProjectUsers</a:t>
            </a:r>
            <a:endParaRPr lang="cs-CZ" b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8544743" y="4771896"/>
            <a:ext cx="160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Developers</a:t>
            </a:r>
            <a:endParaRPr lang="cs-CZ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316913" y="4831420"/>
            <a:ext cx="119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Testers</a:t>
            </a:r>
            <a:endParaRPr lang="cs-CZ" b="1" dirty="0"/>
          </a:p>
        </p:txBody>
      </p:sp>
      <p:sp>
        <p:nvSpPr>
          <p:cNvPr id="57" name="Volný tvar 56"/>
          <p:cNvSpPr/>
          <p:nvPr/>
        </p:nvSpPr>
        <p:spPr>
          <a:xfrm>
            <a:off x="6148433" y="0"/>
            <a:ext cx="828604" cy="7130069"/>
          </a:xfrm>
          <a:custGeom>
            <a:avLst/>
            <a:gdLst>
              <a:gd name="connsiteX0" fmla="*/ 489501 w 828604"/>
              <a:gd name="connsiteY0" fmla="*/ 0 h 7130069"/>
              <a:gd name="connsiteX1" fmla="*/ 6901 w 828604"/>
              <a:gd name="connsiteY1" fmla="*/ 2015067 h 7130069"/>
              <a:gd name="connsiteX2" fmla="*/ 811234 w 828604"/>
              <a:gd name="connsiteY2" fmla="*/ 4021667 h 7130069"/>
              <a:gd name="connsiteX3" fmla="*/ 557234 w 828604"/>
              <a:gd name="connsiteY3" fmla="*/ 6849533 h 7130069"/>
              <a:gd name="connsiteX4" fmla="*/ 531834 w 828604"/>
              <a:gd name="connsiteY4" fmla="*/ 6874933 h 713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04" h="7130069">
                <a:moveTo>
                  <a:pt x="489501" y="0"/>
                </a:moveTo>
                <a:cubicBezTo>
                  <a:pt x="221390" y="672394"/>
                  <a:pt x="-46721" y="1344789"/>
                  <a:pt x="6901" y="2015067"/>
                </a:cubicBezTo>
                <a:cubicBezTo>
                  <a:pt x="60523" y="2685345"/>
                  <a:pt x="719512" y="3215923"/>
                  <a:pt x="811234" y="4021667"/>
                </a:cubicBezTo>
                <a:cubicBezTo>
                  <a:pt x="902956" y="4827411"/>
                  <a:pt x="603801" y="6373989"/>
                  <a:pt x="557234" y="6849533"/>
                </a:cubicBezTo>
                <a:cubicBezTo>
                  <a:pt x="510667" y="7325077"/>
                  <a:pt x="521250" y="7100005"/>
                  <a:pt x="531834" y="68749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 rot="17776461">
            <a:off x="6128542" y="37607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 rot="17776461">
            <a:off x="1358560" y="376074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47" name="Šipka dolů 46"/>
          <p:cNvSpPr/>
          <p:nvPr/>
        </p:nvSpPr>
        <p:spPr>
          <a:xfrm rot="10800000">
            <a:off x="8834867" y="2819690"/>
            <a:ext cx="996465" cy="1422673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Šipka dolů 48"/>
          <p:cNvSpPr/>
          <p:nvPr/>
        </p:nvSpPr>
        <p:spPr>
          <a:xfrm rot="7820863">
            <a:off x="7910738" y="1801486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Šipka dolů 53"/>
          <p:cNvSpPr/>
          <p:nvPr/>
        </p:nvSpPr>
        <p:spPr>
          <a:xfrm rot="13196959">
            <a:off x="10125405" y="1752072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Šipka dolů 54"/>
          <p:cNvSpPr/>
          <p:nvPr/>
        </p:nvSpPr>
        <p:spPr>
          <a:xfrm rot="14564836">
            <a:off x="5991763" y="1464014"/>
            <a:ext cx="996465" cy="4483393"/>
          </a:xfrm>
          <a:prstGeom prst="downArrow">
            <a:avLst>
              <a:gd name="adj1" fmla="val 29936"/>
              <a:gd name="adj2" fmla="val 48821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09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25811" y="5434983"/>
            <a:ext cx="1143000" cy="1143000"/>
          </a:xfrm>
          <a:prstGeom prst="rect">
            <a:avLst/>
          </a:prstGeom>
          <a:noFill/>
        </p:spPr>
      </p:pic>
      <p:pic>
        <p:nvPicPr>
          <p:cNvPr id="44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78211" y="5587383"/>
            <a:ext cx="1143000" cy="1143000"/>
          </a:xfrm>
          <a:prstGeom prst="rect">
            <a:avLst/>
          </a:prstGeom>
          <a:noFill/>
        </p:spPr>
      </p:pic>
      <p:pic>
        <p:nvPicPr>
          <p:cNvPr id="45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30611" y="5739783"/>
            <a:ext cx="1143000" cy="1143000"/>
          </a:xfrm>
          <a:prstGeom prst="rect">
            <a:avLst/>
          </a:prstGeom>
          <a:noFill/>
        </p:spPr>
      </p:pic>
      <p:pic>
        <p:nvPicPr>
          <p:cNvPr id="40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9707" y="5296644"/>
            <a:ext cx="1143000" cy="1143000"/>
          </a:xfrm>
          <a:prstGeom prst="rect">
            <a:avLst/>
          </a:prstGeom>
          <a:noFill/>
        </p:spPr>
      </p:pic>
      <p:pic>
        <p:nvPicPr>
          <p:cNvPr id="41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72107" y="5449044"/>
            <a:ext cx="1143000" cy="1143000"/>
          </a:xfrm>
          <a:prstGeom prst="rect">
            <a:avLst/>
          </a:prstGeom>
          <a:noFill/>
        </p:spPr>
      </p:pic>
      <p:pic>
        <p:nvPicPr>
          <p:cNvPr id="42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4507" y="5601444"/>
            <a:ext cx="1143000" cy="1143000"/>
          </a:xfrm>
          <a:prstGeom prst="rect">
            <a:avLst/>
          </a:prstGeom>
          <a:noFill/>
        </p:spPr>
      </p:pic>
      <p:pic>
        <p:nvPicPr>
          <p:cNvPr id="27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04222" y="5283612"/>
            <a:ext cx="1080120" cy="1080120"/>
          </a:xfrm>
          <a:prstGeom prst="rect">
            <a:avLst/>
          </a:prstGeom>
          <a:noFill/>
        </p:spPr>
      </p:pic>
      <p:pic>
        <p:nvPicPr>
          <p:cNvPr id="28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6622" y="5436012"/>
            <a:ext cx="1080120" cy="1080120"/>
          </a:xfrm>
          <a:prstGeom prst="rect">
            <a:avLst/>
          </a:prstGeom>
          <a:noFill/>
        </p:spPr>
      </p:pic>
      <p:pic>
        <p:nvPicPr>
          <p:cNvPr id="29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9022" y="5588412"/>
            <a:ext cx="1080120" cy="1080120"/>
          </a:xfrm>
          <a:prstGeom prst="rect">
            <a:avLst/>
          </a:prstGeom>
          <a:noFill/>
        </p:spPr>
      </p:pic>
      <p:pic>
        <p:nvPicPr>
          <p:cNvPr id="4" name="Picture 3" descr="C:\Users\Administrator\AppData\Local\Microsoft\Windows\INetCache\IE\NI1E1RN7\120px-User_icon_2.svg[1]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75503" y="5144244"/>
            <a:ext cx="1143000" cy="1143000"/>
          </a:xfrm>
          <a:prstGeom prst="rect">
            <a:avLst/>
          </a:prstGeom>
          <a:noFill/>
        </p:spPr>
      </p:pic>
      <p:pic>
        <p:nvPicPr>
          <p:cNvPr id="7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58167" y="478591"/>
            <a:ext cx="1801720" cy="1490335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7874379" y="5438868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314831" y="237067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Server</a:t>
            </a:r>
            <a:endParaRPr lang="cs-CZ" dirty="0"/>
          </a:p>
        </p:txBody>
      </p:sp>
      <p:pic>
        <p:nvPicPr>
          <p:cNvPr id="12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45947" y="478591"/>
            <a:ext cx="1801720" cy="149033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7103657" y="237067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Client</a:t>
            </a:r>
            <a:endParaRPr lang="cs-CZ" dirty="0"/>
          </a:p>
        </p:txBody>
      </p:sp>
      <p:pic>
        <p:nvPicPr>
          <p:cNvPr id="14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88322" y="478591"/>
            <a:ext cx="1801720" cy="1490335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3744986" y="23706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UI</a:t>
            </a:r>
            <a:endParaRPr lang="cs-CZ" dirty="0"/>
          </a:p>
        </p:txBody>
      </p:sp>
      <p:pic>
        <p:nvPicPr>
          <p:cNvPr id="16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9862" y="5187217"/>
            <a:ext cx="1080120" cy="1080120"/>
          </a:xfrm>
          <a:prstGeom prst="rect">
            <a:avLst/>
          </a:prstGeom>
          <a:noFill/>
        </p:spPr>
      </p:pic>
      <p:sp>
        <p:nvSpPr>
          <p:cNvPr id="19" name="TextovéPole 18"/>
          <p:cNvSpPr txBox="1"/>
          <p:nvPr/>
        </p:nvSpPr>
        <p:spPr>
          <a:xfrm>
            <a:off x="2612456" y="5800007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Tester1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778759" y="6074548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Tester2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949092" y="6299200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Tester3</a:t>
            </a:r>
            <a:endParaRPr lang="cs-CZ" dirty="0"/>
          </a:p>
        </p:txBody>
      </p:sp>
      <p:pic>
        <p:nvPicPr>
          <p:cNvPr id="24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2262" y="5339617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4662" y="5492017"/>
            <a:ext cx="1080120" cy="1080120"/>
          </a:xfrm>
          <a:prstGeom prst="rect">
            <a:avLst/>
          </a:prstGeom>
          <a:noFill/>
        </p:spPr>
      </p:pic>
      <p:pic>
        <p:nvPicPr>
          <p:cNvPr id="36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7903" y="5296644"/>
            <a:ext cx="1143000" cy="1143000"/>
          </a:xfrm>
          <a:prstGeom prst="rect">
            <a:avLst/>
          </a:prstGeom>
          <a:noFill/>
        </p:spPr>
      </p:pic>
      <p:sp>
        <p:nvSpPr>
          <p:cNvPr id="37" name="TextovéPole 36"/>
          <p:cNvSpPr txBox="1"/>
          <p:nvPr/>
        </p:nvSpPr>
        <p:spPr>
          <a:xfrm>
            <a:off x="7969957" y="5699734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Developer2</a:t>
            </a:r>
            <a:endParaRPr lang="cs-CZ" dirty="0"/>
          </a:p>
        </p:txBody>
      </p:sp>
      <p:pic>
        <p:nvPicPr>
          <p:cNvPr id="38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0303" y="5449044"/>
            <a:ext cx="1143000" cy="1143000"/>
          </a:xfrm>
          <a:prstGeom prst="rect">
            <a:avLst/>
          </a:prstGeom>
          <a:noFill/>
        </p:spPr>
      </p:pic>
      <p:sp>
        <p:nvSpPr>
          <p:cNvPr id="39" name="TextovéPole 38"/>
          <p:cNvSpPr txBox="1"/>
          <p:nvPr/>
        </p:nvSpPr>
        <p:spPr>
          <a:xfrm>
            <a:off x="8065535" y="5993489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Developer3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8338456" y="2002684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[</a:t>
            </a:r>
            <a:r>
              <a:rPr lang="cs-CZ" b="1" dirty="0" smtClean="0"/>
              <a:t>DL] </a:t>
            </a:r>
            <a:r>
              <a:rPr lang="cs-CZ" b="1" dirty="0" err="1" smtClean="0"/>
              <a:t>ProjectUsers</a:t>
            </a:r>
            <a:endParaRPr lang="cs-CZ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597896" y="1970610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[</a:t>
            </a:r>
            <a:r>
              <a:rPr lang="cs-CZ" b="1" dirty="0" smtClean="0"/>
              <a:t>DL] </a:t>
            </a:r>
            <a:r>
              <a:rPr lang="cs-CZ" b="1" dirty="0" err="1" smtClean="0"/>
              <a:t>ProjectUsers</a:t>
            </a:r>
            <a:endParaRPr lang="cs-CZ" b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8544743" y="4771896"/>
            <a:ext cx="160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Developers</a:t>
            </a:r>
            <a:endParaRPr lang="cs-CZ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316913" y="4831420"/>
            <a:ext cx="119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Testers</a:t>
            </a:r>
            <a:endParaRPr lang="cs-CZ" b="1" dirty="0"/>
          </a:p>
        </p:txBody>
      </p:sp>
      <p:sp>
        <p:nvSpPr>
          <p:cNvPr id="57" name="Volný tvar 56"/>
          <p:cNvSpPr/>
          <p:nvPr/>
        </p:nvSpPr>
        <p:spPr>
          <a:xfrm>
            <a:off x="6148433" y="0"/>
            <a:ext cx="828604" cy="7130069"/>
          </a:xfrm>
          <a:custGeom>
            <a:avLst/>
            <a:gdLst>
              <a:gd name="connsiteX0" fmla="*/ 489501 w 828604"/>
              <a:gd name="connsiteY0" fmla="*/ 0 h 7130069"/>
              <a:gd name="connsiteX1" fmla="*/ 6901 w 828604"/>
              <a:gd name="connsiteY1" fmla="*/ 2015067 h 7130069"/>
              <a:gd name="connsiteX2" fmla="*/ 811234 w 828604"/>
              <a:gd name="connsiteY2" fmla="*/ 4021667 h 7130069"/>
              <a:gd name="connsiteX3" fmla="*/ 557234 w 828604"/>
              <a:gd name="connsiteY3" fmla="*/ 6849533 h 7130069"/>
              <a:gd name="connsiteX4" fmla="*/ 531834 w 828604"/>
              <a:gd name="connsiteY4" fmla="*/ 6874933 h 713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04" h="7130069">
                <a:moveTo>
                  <a:pt x="489501" y="0"/>
                </a:moveTo>
                <a:cubicBezTo>
                  <a:pt x="221390" y="672394"/>
                  <a:pt x="-46721" y="1344789"/>
                  <a:pt x="6901" y="2015067"/>
                </a:cubicBezTo>
                <a:cubicBezTo>
                  <a:pt x="60523" y="2685345"/>
                  <a:pt x="719512" y="3215923"/>
                  <a:pt x="811234" y="4021667"/>
                </a:cubicBezTo>
                <a:cubicBezTo>
                  <a:pt x="902956" y="4827411"/>
                  <a:pt x="603801" y="6373989"/>
                  <a:pt x="557234" y="6849533"/>
                </a:cubicBezTo>
                <a:cubicBezTo>
                  <a:pt x="510667" y="7325077"/>
                  <a:pt x="521250" y="7100005"/>
                  <a:pt x="531834" y="68749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 rot="17776461">
            <a:off x="6128542" y="37607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 rot="17776461">
            <a:off x="1358560" y="376074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47" name="Šipka dolů 46"/>
          <p:cNvSpPr/>
          <p:nvPr/>
        </p:nvSpPr>
        <p:spPr>
          <a:xfrm rot="10800000">
            <a:off x="8834867" y="2819690"/>
            <a:ext cx="996465" cy="1422673"/>
          </a:xfrm>
          <a:prstGeom prst="downArrow">
            <a:avLst>
              <a:gd name="adj1" fmla="val 29936"/>
              <a:gd name="adj2" fmla="val 48821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Šipka dolů 48"/>
          <p:cNvSpPr/>
          <p:nvPr/>
        </p:nvSpPr>
        <p:spPr>
          <a:xfrm rot="7820863">
            <a:off x="7910738" y="1801486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Šipka dolů 53"/>
          <p:cNvSpPr/>
          <p:nvPr/>
        </p:nvSpPr>
        <p:spPr>
          <a:xfrm rot="13196959">
            <a:off x="10125405" y="1752072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Šipka dolů 45"/>
          <p:cNvSpPr/>
          <p:nvPr/>
        </p:nvSpPr>
        <p:spPr>
          <a:xfrm rot="14564836">
            <a:off x="5991763" y="1464014"/>
            <a:ext cx="996465" cy="4483393"/>
          </a:xfrm>
          <a:prstGeom prst="downArrow">
            <a:avLst>
              <a:gd name="adj1" fmla="val 29936"/>
              <a:gd name="adj2" fmla="val 48821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Šipka dolů 52"/>
          <p:cNvSpPr/>
          <p:nvPr/>
        </p:nvSpPr>
        <p:spPr>
          <a:xfrm rot="10800000">
            <a:off x="3558389" y="2875309"/>
            <a:ext cx="996465" cy="1422673"/>
          </a:xfrm>
          <a:prstGeom prst="downArrow">
            <a:avLst>
              <a:gd name="adj1" fmla="val 29936"/>
              <a:gd name="adj2" fmla="val 48821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Šipka dolů 54"/>
          <p:cNvSpPr/>
          <p:nvPr/>
        </p:nvSpPr>
        <p:spPr>
          <a:xfrm rot="7150888">
            <a:off x="6202366" y="1336891"/>
            <a:ext cx="996465" cy="4483393"/>
          </a:xfrm>
          <a:prstGeom prst="downArrow">
            <a:avLst>
              <a:gd name="adj1" fmla="val 29936"/>
              <a:gd name="adj2" fmla="val 48821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Šipka dolů 55"/>
          <p:cNvSpPr/>
          <p:nvPr/>
        </p:nvSpPr>
        <p:spPr>
          <a:xfrm rot="10800000">
            <a:off x="5015980" y="1640047"/>
            <a:ext cx="420267" cy="375900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833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0" grpId="1"/>
      <p:bldP spid="47" grpId="0" animBg="1"/>
      <p:bldP spid="46" grpId="0" animBg="1"/>
      <p:bldP spid="53" grpId="0" animBg="1"/>
      <p:bldP spid="55" grpId="0" animBg="1"/>
      <p:bldP spid="5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25811" y="5434983"/>
            <a:ext cx="1143000" cy="1143000"/>
          </a:xfrm>
          <a:prstGeom prst="rect">
            <a:avLst/>
          </a:prstGeom>
          <a:noFill/>
        </p:spPr>
      </p:pic>
      <p:pic>
        <p:nvPicPr>
          <p:cNvPr id="44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78211" y="5587383"/>
            <a:ext cx="1143000" cy="1143000"/>
          </a:xfrm>
          <a:prstGeom prst="rect">
            <a:avLst/>
          </a:prstGeom>
          <a:noFill/>
        </p:spPr>
      </p:pic>
      <p:pic>
        <p:nvPicPr>
          <p:cNvPr id="45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30611" y="5739783"/>
            <a:ext cx="1143000" cy="1143000"/>
          </a:xfrm>
          <a:prstGeom prst="rect">
            <a:avLst/>
          </a:prstGeom>
          <a:noFill/>
        </p:spPr>
      </p:pic>
      <p:pic>
        <p:nvPicPr>
          <p:cNvPr id="40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9707" y="5296644"/>
            <a:ext cx="1143000" cy="1143000"/>
          </a:xfrm>
          <a:prstGeom prst="rect">
            <a:avLst/>
          </a:prstGeom>
          <a:noFill/>
        </p:spPr>
      </p:pic>
      <p:pic>
        <p:nvPicPr>
          <p:cNvPr id="41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72107" y="5449044"/>
            <a:ext cx="1143000" cy="1143000"/>
          </a:xfrm>
          <a:prstGeom prst="rect">
            <a:avLst/>
          </a:prstGeom>
          <a:noFill/>
        </p:spPr>
      </p:pic>
      <p:pic>
        <p:nvPicPr>
          <p:cNvPr id="42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4507" y="5601444"/>
            <a:ext cx="1143000" cy="1143000"/>
          </a:xfrm>
          <a:prstGeom prst="rect">
            <a:avLst/>
          </a:prstGeom>
          <a:noFill/>
        </p:spPr>
      </p:pic>
      <p:pic>
        <p:nvPicPr>
          <p:cNvPr id="27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04222" y="5283612"/>
            <a:ext cx="1080120" cy="1080120"/>
          </a:xfrm>
          <a:prstGeom prst="rect">
            <a:avLst/>
          </a:prstGeom>
          <a:noFill/>
        </p:spPr>
      </p:pic>
      <p:pic>
        <p:nvPicPr>
          <p:cNvPr id="28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6622" y="5436012"/>
            <a:ext cx="1080120" cy="1080120"/>
          </a:xfrm>
          <a:prstGeom prst="rect">
            <a:avLst/>
          </a:prstGeom>
          <a:noFill/>
        </p:spPr>
      </p:pic>
      <p:pic>
        <p:nvPicPr>
          <p:cNvPr id="29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9022" y="5588412"/>
            <a:ext cx="1080120" cy="1080120"/>
          </a:xfrm>
          <a:prstGeom prst="rect">
            <a:avLst/>
          </a:prstGeom>
          <a:noFill/>
        </p:spPr>
      </p:pic>
      <p:pic>
        <p:nvPicPr>
          <p:cNvPr id="4" name="Picture 3" descr="C:\Users\Administrator\AppData\Local\Microsoft\Windows\INetCache\IE\NI1E1RN7\120px-User_icon_2.svg[1]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75503" y="5144244"/>
            <a:ext cx="1143000" cy="1143000"/>
          </a:xfrm>
          <a:prstGeom prst="rect">
            <a:avLst/>
          </a:prstGeom>
          <a:noFill/>
        </p:spPr>
      </p:pic>
      <p:pic>
        <p:nvPicPr>
          <p:cNvPr id="7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58167" y="478591"/>
            <a:ext cx="1801720" cy="1490335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7874379" y="5438868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314831" y="237067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Server</a:t>
            </a:r>
            <a:endParaRPr lang="cs-CZ" dirty="0"/>
          </a:p>
        </p:txBody>
      </p:sp>
      <p:pic>
        <p:nvPicPr>
          <p:cNvPr id="12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45947" y="478591"/>
            <a:ext cx="1801720" cy="149033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7103657" y="237067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Client</a:t>
            </a:r>
            <a:endParaRPr lang="cs-CZ" dirty="0"/>
          </a:p>
        </p:txBody>
      </p:sp>
      <p:pic>
        <p:nvPicPr>
          <p:cNvPr id="14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88322" y="478591"/>
            <a:ext cx="1801720" cy="1490335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3744986" y="23706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UI</a:t>
            </a:r>
            <a:endParaRPr lang="cs-CZ" dirty="0"/>
          </a:p>
        </p:txBody>
      </p:sp>
      <p:pic>
        <p:nvPicPr>
          <p:cNvPr id="16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9862" y="5187217"/>
            <a:ext cx="1080120" cy="1080120"/>
          </a:xfrm>
          <a:prstGeom prst="rect">
            <a:avLst/>
          </a:prstGeom>
          <a:noFill/>
        </p:spPr>
      </p:pic>
      <p:sp>
        <p:nvSpPr>
          <p:cNvPr id="19" name="TextovéPole 18"/>
          <p:cNvSpPr txBox="1"/>
          <p:nvPr/>
        </p:nvSpPr>
        <p:spPr>
          <a:xfrm>
            <a:off x="2612456" y="5800007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Tester1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778759" y="6074548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Tester2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949092" y="6299200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Tester3</a:t>
            </a:r>
            <a:endParaRPr lang="cs-CZ" dirty="0"/>
          </a:p>
        </p:txBody>
      </p:sp>
      <p:pic>
        <p:nvPicPr>
          <p:cNvPr id="24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2262" y="5339617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4662" y="5492017"/>
            <a:ext cx="1080120" cy="1080120"/>
          </a:xfrm>
          <a:prstGeom prst="rect">
            <a:avLst/>
          </a:prstGeom>
          <a:noFill/>
        </p:spPr>
      </p:pic>
      <p:pic>
        <p:nvPicPr>
          <p:cNvPr id="36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7903" y="5296644"/>
            <a:ext cx="1143000" cy="1143000"/>
          </a:xfrm>
          <a:prstGeom prst="rect">
            <a:avLst/>
          </a:prstGeom>
          <a:noFill/>
        </p:spPr>
      </p:pic>
      <p:sp>
        <p:nvSpPr>
          <p:cNvPr id="37" name="TextovéPole 36"/>
          <p:cNvSpPr txBox="1"/>
          <p:nvPr/>
        </p:nvSpPr>
        <p:spPr>
          <a:xfrm>
            <a:off x="7969957" y="5699734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Developer2</a:t>
            </a:r>
            <a:endParaRPr lang="cs-CZ" dirty="0"/>
          </a:p>
        </p:txBody>
      </p:sp>
      <p:pic>
        <p:nvPicPr>
          <p:cNvPr id="38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0303" y="5449044"/>
            <a:ext cx="1143000" cy="1143000"/>
          </a:xfrm>
          <a:prstGeom prst="rect">
            <a:avLst/>
          </a:prstGeom>
          <a:noFill/>
        </p:spPr>
      </p:pic>
      <p:sp>
        <p:nvSpPr>
          <p:cNvPr id="39" name="TextovéPole 38"/>
          <p:cNvSpPr txBox="1"/>
          <p:nvPr/>
        </p:nvSpPr>
        <p:spPr>
          <a:xfrm>
            <a:off x="8065535" y="5993489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Developer3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8338456" y="2002684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[</a:t>
            </a:r>
            <a:r>
              <a:rPr lang="cs-CZ" b="1" dirty="0" smtClean="0"/>
              <a:t>DL] </a:t>
            </a:r>
            <a:r>
              <a:rPr lang="cs-CZ" b="1" dirty="0" err="1" smtClean="0"/>
              <a:t>ProjectUsers</a:t>
            </a:r>
            <a:endParaRPr lang="cs-CZ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597896" y="1970610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[</a:t>
            </a:r>
            <a:r>
              <a:rPr lang="cs-CZ" b="1" dirty="0" smtClean="0"/>
              <a:t>DL] </a:t>
            </a:r>
            <a:r>
              <a:rPr lang="cs-CZ" b="1" dirty="0" err="1" smtClean="0"/>
              <a:t>ProjectUsers</a:t>
            </a:r>
            <a:endParaRPr lang="cs-CZ" b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8544743" y="4771896"/>
            <a:ext cx="160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Developers</a:t>
            </a:r>
            <a:endParaRPr lang="cs-CZ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316913" y="4831420"/>
            <a:ext cx="119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Testers</a:t>
            </a:r>
            <a:endParaRPr lang="cs-CZ" b="1" dirty="0"/>
          </a:p>
        </p:txBody>
      </p:sp>
      <p:sp>
        <p:nvSpPr>
          <p:cNvPr id="57" name="Volný tvar 56"/>
          <p:cNvSpPr/>
          <p:nvPr/>
        </p:nvSpPr>
        <p:spPr>
          <a:xfrm>
            <a:off x="6148433" y="0"/>
            <a:ext cx="828604" cy="7130069"/>
          </a:xfrm>
          <a:custGeom>
            <a:avLst/>
            <a:gdLst>
              <a:gd name="connsiteX0" fmla="*/ 489501 w 828604"/>
              <a:gd name="connsiteY0" fmla="*/ 0 h 7130069"/>
              <a:gd name="connsiteX1" fmla="*/ 6901 w 828604"/>
              <a:gd name="connsiteY1" fmla="*/ 2015067 h 7130069"/>
              <a:gd name="connsiteX2" fmla="*/ 811234 w 828604"/>
              <a:gd name="connsiteY2" fmla="*/ 4021667 h 7130069"/>
              <a:gd name="connsiteX3" fmla="*/ 557234 w 828604"/>
              <a:gd name="connsiteY3" fmla="*/ 6849533 h 7130069"/>
              <a:gd name="connsiteX4" fmla="*/ 531834 w 828604"/>
              <a:gd name="connsiteY4" fmla="*/ 6874933 h 713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04" h="7130069">
                <a:moveTo>
                  <a:pt x="489501" y="0"/>
                </a:moveTo>
                <a:cubicBezTo>
                  <a:pt x="221390" y="672394"/>
                  <a:pt x="-46721" y="1344789"/>
                  <a:pt x="6901" y="2015067"/>
                </a:cubicBezTo>
                <a:cubicBezTo>
                  <a:pt x="60523" y="2685345"/>
                  <a:pt x="719512" y="3215923"/>
                  <a:pt x="811234" y="4021667"/>
                </a:cubicBezTo>
                <a:cubicBezTo>
                  <a:pt x="902956" y="4827411"/>
                  <a:pt x="603801" y="6373989"/>
                  <a:pt x="557234" y="6849533"/>
                </a:cubicBezTo>
                <a:cubicBezTo>
                  <a:pt x="510667" y="7325077"/>
                  <a:pt x="521250" y="7100005"/>
                  <a:pt x="531834" y="68749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 rot="17776461">
            <a:off x="6128542" y="37607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 rot="17776461">
            <a:off x="1358560" y="376074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47" name="Šipka dolů 46"/>
          <p:cNvSpPr/>
          <p:nvPr/>
        </p:nvSpPr>
        <p:spPr>
          <a:xfrm rot="10800000">
            <a:off x="8834867" y="2819690"/>
            <a:ext cx="996465" cy="1422673"/>
          </a:xfrm>
          <a:prstGeom prst="downArrow">
            <a:avLst>
              <a:gd name="adj1" fmla="val 29936"/>
              <a:gd name="adj2" fmla="val 488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Šipka dolů 48"/>
          <p:cNvSpPr/>
          <p:nvPr/>
        </p:nvSpPr>
        <p:spPr>
          <a:xfrm rot="7820863">
            <a:off x="7910738" y="1801486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Šipka dolů 53"/>
          <p:cNvSpPr/>
          <p:nvPr/>
        </p:nvSpPr>
        <p:spPr>
          <a:xfrm rot="13196959">
            <a:off x="10125405" y="1752072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Šipka dolů 45"/>
          <p:cNvSpPr/>
          <p:nvPr/>
        </p:nvSpPr>
        <p:spPr>
          <a:xfrm rot="14564836">
            <a:off x="5991763" y="1464014"/>
            <a:ext cx="996465" cy="4483393"/>
          </a:xfrm>
          <a:prstGeom prst="downArrow">
            <a:avLst>
              <a:gd name="adj1" fmla="val 29936"/>
              <a:gd name="adj2" fmla="val 488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Šipka dolů 52"/>
          <p:cNvSpPr/>
          <p:nvPr/>
        </p:nvSpPr>
        <p:spPr>
          <a:xfrm rot="10800000">
            <a:off x="3558389" y="2875309"/>
            <a:ext cx="996465" cy="1422673"/>
          </a:xfrm>
          <a:prstGeom prst="downArrow">
            <a:avLst>
              <a:gd name="adj1" fmla="val 29936"/>
              <a:gd name="adj2" fmla="val 488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Šipka dolů 54"/>
          <p:cNvSpPr/>
          <p:nvPr/>
        </p:nvSpPr>
        <p:spPr>
          <a:xfrm rot="7150888">
            <a:off x="6202366" y="1336891"/>
            <a:ext cx="996465" cy="4483393"/>
          </a:xfrm>
          <a:prstGeom prst="downArrow">
            <a:avLst>
              <a:gd name="adj1" fmla="val 29936"/>
              <a:gd name="adj2" fmla="val 488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Šipka dolů 55"/>
          <p:cNvSpPr/>
          <p:nvPr/>
        </p:nvSpPr>
        <p:spPr>
          <a:xfrm rot="10800000">
            <a:off x="5015980" y="1640047"/>
            <a:ext cx="420267" cy="375900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7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25811" y="5434983"/>
            <a:ext cx="1143000" cy="1143000"/>
          </a:xfrm>
          <a:prstGeom prst="rect">
            <a:avLst/>
          </a:prstGeom>
          <a:noFill/>
        </p:spPr>
      </p:pic>
      <p:pic>
        <p:nvPicPr>
          <p:cNvPr id="44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78211" y="5587383"/>
            <a:ext cx="1143000" cy="1143000"/>
          </a:xfrm>
          <a:prstGeom prst="rect">
            <a:avLst/>
          </a:prstGeom>
          <a:noFill/>
        </p:spPr>
      </p:pic>
      <p:pic>
        <p:nvPicPr>
          <p:cNvPr id="45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30611" y="5739783"/>
            <a:ext cx="1143000" cy="1143000"/>
          </a:xfrm>
          <a:prstGeom prst="rect">
            <a:avLst/>
          </a:prstGeom>
          <a:noFill/>
        </p:spPr>
      </p:pic>
      <p:pic>
        <p:nvPicPr>
          <p:cNvPr id="40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9707" y="5296644"/>
            <a:ext cx="1143000" cy="1143000"/>
          </a:xfrm>
          <a:prstGeom prst="rect">
            <a:avLst/>
          </a:prstGeom>
          <a:noFill/>
        </p:spPr>
      </p:pic>
      <p:pic>
        <p:nvPicPr>
          <p:cNvPr id="41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72107" y="5449044"/>
            <a:ext cx="1143000" cy="1143000"/>
          </a:xfrm>
          <a:prstGeom prst="rect">
            <a:avLst/>
          </a:prstGeom>
          <a:noFill/>
        </p:spPr>
      </p:pic>
      <p:pic>
        <p:nvPicPr>
          <p:cNvPr id="42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4507" y="5601444"/>
            <a:ext cx="1143000" cy="1143000"/>
          </a:xfrm>
          <a:prstGeom prst="rect">
            <a:avLst/>
          </a:prstGeom>
          <a:noFill/>
        </p:spPr>
      </p:pic>
      <p:pic>
        <p:nvPicPr>
          <p:cNvPr id="27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04222" y="5283612"/>
            <a:ext cx="1080120" cy="1080120"/>
          </a:xfrm>
          <a:prstGeom prst="rect">
            <a:avLst/>
          </a:prstGeom>
          <a:noFill/>
        </p:spPr>
      </p:pic>
      <p:pic>
        <p:nvPicPr>
          <p:cNvPr id="28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6622" y="5436012"/>
            <a:ext cx="1080120" cy="1080120"/>
          </a:xfrm>
          <a:prstGeom prst="rect">
            <a:avLst/>
          </a:prstGeom>
          <a:noFill/>
        </p:spPr>
      </p:pic>
      <p:pic>
        <p:nvPicPr>
          <p:cNvPr id="29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9022" y="5588412"/>
            <a:ext cx="1080120" cy="1080120"/>
          </a:xfrm>
          <a:prstGeom prst="rect">
            <a:avLst/>
          </a:prstGeom>
          <a:noFill/>
        </p:spPr>
      </p:pic>
      <p:pic>
        <p:nvPicPr>
          <p:cNvPr id="4" name="Picture 3" descr="C:\Users\Administrator\AppData\Local\Microsoft\Windows\INetCache\IE\NI1E1RN7\120px-User_icon_2.svg[1]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75503" y="5144244"/>
            <a:ext cx="1143000" cy="1143000"/>
          </a:xfrm>
          <a:prstGeom prst="rect">
            <a:avLst/>
          </a:prstGeom>
          <a:noFill/>
        </p:spPr>
      </p:pic>
      <p:pic>
        <p:nvPicPr>
          <p:cNvPr id="7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58167" y="478591"/>
            <a:ext cx="1801720" cy="1490335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7874379" y="5438868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314831" y="237067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Server</a:t>
            </a:r>
            <a:endParaRPr lang="cs-CZ" dirty="0"/>
          </a:p>
        </p:txBody>
      </p:sp>
      <p:pic>
        <p:nvPicPr>
          <p:cNvPr id="12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45947" y="478591"/>
            <a:ext cx="1801720" cy="149033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7103657" y="237067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Client</a:t>
            </a:r>
            <a:endParaRPr lang="cs-CZ" dirty="0"/>
          </a:p>
        </p:txBody>
      </p:sp>
      <p:pic>
        <p:nvPicPr>
          <p:cNvPr id="14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88322" y="478591"/>
            <a:ext cx="1801720" cy="1490335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3744986" y="23706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UI</a:t>
            </a:r>
            <a:endParaRPr lang="cs-CZ" dirty="0"/>
          </a:p>
        </p:txBody>
      </p:sp>
      <p:pic>
        <p:nvPicPr>
          <p:cNvPr id="16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9862" y="5187217"/>
            <a:ext cx="1080120" cy="1080120"/>
          </a:xfrm>
          <a:prstGeom prst="rect">
            <a:avLst/>
          </a:prstGeom>
          <a:noFill/>
        </p:spPr>
      </p:pic>
      <p:sp>
        <p:nvSpPr>
          <p:cNvPr id="19" name="TextovéPole 18"/>
          <p:cNvSpPr txBox="1"/>
          <p:nvPr/>
        </p:nvSpPr>
        <p:spPr>
          <a:xfrm>
            <a:off x="2612456" y="5800007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Tester1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778759" y="6074548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Tester2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949092" y="6299200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Tester3</a:t>
            </a:r>
            <a:endParaRPr lang="cs-CZ" dirty="0"/>
          </a:p>
        </p:txBody>
      </p:sp>
      <p:pic>
        <p:nvPicPr>
          <p:cNvPr id="24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2262" y="5339617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4662" y="5492017"/>
            <a:ext cx="1080120" cy="1080120"/>
          </a:xfrm>
          <a:prstGeom prst="rect">
            <a:avLst/>
          </a:prstGeom>
          <a:noFill/>
        </p:spPr>
      </p:pic>
      <p:pic>
        <p:nvPicPr>
          <p:cNvPr id="36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7903" y="5296644"/>
            <a:ext cx="1143000" cy="1143000"/>
          </a:xfrm>
          <a:prstGeom prst="rect">
            <a:avLst/>
          </a:prstGeom>
          <a:noFill/>
        </p:spPr>
      </p:pic>
      <p:sp>
        <p:nvSpPr>
          <p:cNvPr id="37" name="TextovéPole 36"/>
          <p:cNvSpPr txBox="1"/>
          <p:nvPr/>
        </p:nvSpPr>
        <p:spPr>
          <a:xfrm>
            <a:off x="7969957" y="5699734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Developer2</a:t>
            </a:r>
            <a:endParaRPr lang="cs-CZ" dirty="0"/>
          </a:p>
        </p:txBody>
      </p:sp>
      <p:pic>
        <p:nvPicPr>
          <p:cNvPr id="38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0303" y="5449044"/>
            <a:ext cx="1143000" cy="1143000"/>
          </a:xfrm>
          <a:prstGeom prst="rect">
            <a:avLst/>
          </a:prstGeom>
          <a:noFill/>
        </p:spPr>
      </p:pic>
      <p:sp>
        <p:nvSpPr>
          <p:cNvPr id="39" name="TextovéPole 38"/>
          <p:cNvSpPr txBox="1"/>
          <p:nvPr/>
        </p:nvSpPr>
        <p:spPr>
          <a:xfrm>
            <a:off x="8065535" y="5993489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Developer3</a:t>
            </a:r>
            <a:endParaRPr lang="cs-CZ" dirty="0"/>
          </a:p>
        </p:txBody>
      </p:sp>
      <p:sp>
        <p:nvSpPr>
          <p:cNvPr id="48" name="TextovéPole 47"/>
          <p:cNvSpPr txBox="1"/>
          <p:nvPr/>
        </p:nvSpPr>
        <p:spPr>
          <a:xfrm>
            <a:off x="8338456" y="2002684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[</a:t>
            </a:r>
            <a:r>
              <a:rPr lang="cs-CZ" b="1" dirty="0" smtClean="0"/>
              <a:t>DL] </a:t>
            </a:r>
            <a:r>
              <a:rPr lang="cs-CZ" b="1" dirty="0" err="1" smtClean="0"/>
              <a:t>ProjectUsers</a:t>
            </a:r>
            <a:endParaRPr lang="cs-CZ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597896" y="1970610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[</a:t>
            </a:r>
            <a:r>
              <a:rPr lang="cs-CZ" b="1" dirty="0" smtClean="0"/>
              <a:t>DL] </a:t>
            </a:r>
            <a:r>
              <a:rPr lang="cs-CZ" b="1" dirty="0" err="1" smtClean="0"/>
              <a:t>ProjectUsers</a:t>
            </a:r>
            <a:endParaRPr lang="cs-CZ" b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8544743" y="4771896"/>
            <a:ext cx="160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Developers</a:t>
            </a:r>
            <a:endParaRPr lang="cs-CZ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316913" y="4831420"/>
            <a:ext cx="119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Testers</a:t>
            </a:r>
            <a:endParaRPr lang="cs-CZ" b="1" dirty="0"/>
          </a:p>
        </p:txBody>
      </p:sp>
      <p:sp>
        <p:nvSpPr>
          <p:cNvPr id="57" name="Volný tvar 56"/>
          <p:cNvSpPr/>
          <p:nvPr/>
        </p:nvSpPr>
        <p:spPr>
          <a:xfrm>
            <a:off x="6148433" y="0"/>
            <a:ext cx="828604" cy="7130069"/>
          </a:xfrm>
          <a:custGeom>
            <a:avLst/>
            <a:gdLst>
              <a:gd name="connsiteX0" fmla="*/ 489501 w 828604"/>
              <a:gd name="connsiteY0" fmla="*/ 0 h 7130069"/>
              <a:gd name="connsiteX1" fmla="*/ 6901 w 828604"/>
              <a:gd name="connsiteY1" fmla="*/ 2015067 h 7130069"/>
              <a:gd name="connsiteX2" fmla="*/ 811234 w 828604"/>
              <a:gd name="connsiteY2" fmla="*/ 4021667 h 7130069"/>
              <a:gd name="connsiteX3" fmla="*/ 557234 w 828604"/>
              <a:gd name="connsiteY3" fmla="*/ 6849533 h 7130069"/>
              <a:gd name="connsiteX4" fmla="*/ 531834 w 828604"/>
              <a:gd name="connsiteY4" fmla="*/ 6874933 h 713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04" h="7130069">
                <a:moveTo>
                  <a:pt x="489501" y="0"/>
                </a:moveTo>
                <a:cubicBezTo>
                  <a:pt x="221390" y="672394"/>
                  <a:pt x="-46721" y="1344789"/>
                  <a:pt x="6901" y="2015067"/>
                </a:cubicBezTo>
                <a:cubicBezTo>
                  <a:pt x="60523" y="2685345"/>
                  <a:pt x="719512" y="3215923"/>
                  <a:pt x="811234" y="4021667"/>
                </a:cubicBezTo>
                <a:cubicBezTo>
                  <a:pt x="902956" y="4827411"/>
                  <a:pt x="603801" y="6373989"/>
                  <a:pt x="557234" y="6849533"/>
                </a:cubicBezTo>
                <a:cubicBezTo>
                  <a:pt x="510667" y="7325077"/>
                  <a:pt x="521250" y="7100005"/>
                  <a:pt x="531834" y="68749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ovéPole 57"/>
          <p:cNvSpPr txBox="1"/>
          <p:nvPr/>
        </p:nvSpPr>
        <p:spPr>
          <a:xfrm>
            <a:off x="4174165" y="3401015"/>
            <a:ext cx="271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[U] </a:t>
            </a:r>
            <a:r>
              <a:rPr lang="cs-CZ" sz="2400" b="1" dirty="0" err="1" smtClean="0"/>
              <a:t>AllProjectUsers</a:t>
            </a:r>
            <a:endParaRPr lang="cs-CZ" sz="2400" b="1" dirty="0"/>
          </a:p>
        </p:txBody>
      </p:sp>
      <p:sp>
        <p:nvSpPr>
          <p:cNvPr id="60" name="TextovéPole 59"/>
          <p:cNvSpPr txBox="1"/>
          <p:nvPr/>
        </p:nvSpPr>
        <p:spPr>
          <a:xfrm rot="17776461">
            <a:off x="6128542" y="37607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 rot="17776461">
            <a:off x="1358560" y="376074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49" name="Šipka dolů 48"/>
          <p:cNvSpPr/>
          <p:nvPr/>
        </p:nvSpPr>
        <p:spPr>
          <a:xfrm rot="7820863">
            <a:off x="7910738" y="1801486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Šipka dolů 53"/>
          <p:cNvSpPr/>
          <p:nvPr/>
        </p:nvSpPr>
        <p:spPr>
          <a:xfrm rot="13196959">
            <a:off x="10125405" y="1752072"/>
            <a:ext cx="420267" cy="49820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Šipka dolů 54"/>
          <p:cNvSpPr/>
          <p:nvPr/>
        </p:nvSpPr>
        <p:spPr>
          <a:xfrm rot="10800000">
            <a:off x="5015980" y="1640047"/>
            <a:ext cx="420267" cy="375900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Šipka dolů 58"/>
          <p:cNvSpPr/>
          <p:nvPr/>
        </p:nvSpPr>
        <p:spPr>
          <a:xfrm rot="14283645">
            <a:off x="7177406" y="2134155"/>
            <a:ext cx="996465" cy="182823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Šipka dolů 62"/>
          <p:cNvSpPr/>
          <p:nvPr/>
        </p:nvSpPr>
        <p:spPr>
          <a:xfrm rot="7113360">
            <a:off x="7105584" y="3524917"/>
            <a:ext cx="996465" cy="182823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4" name="Šipka dolů 63"/>
          <p:cNvSpPr/>
          <p:nvPr/>
        </p:nvSpPr>
        <p:spPr>
          <a:xfrm rot="13142792">
            <a:off x="4213145" y="3750048"/>
            <a:ext cx="996465" cy="1055770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5" name="Šipka dolů 64"/>
          <p:cNvSpPr/>
          <p:nvPr/>
        </p:nvSpPr>
        <p:spPr>
          <a:xfrm rot="9058437">
            <a:off x="4357911" y="2221676"/>
            <a:ext cx="996465" cy="1185392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45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 animBg="1"/>
      <p:bldP spid="63" grpId="0" animBg="1"/>
      <p:bldP spid="64" grpId="0" animBg="1"/>
      <p:bldP spid="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25811" y="5434983"/>
            <a:ext cx="1143000" cy="1143000"/>
          </a:xfrm>
          <a:prstGeom prst="rect">
            <a:avLst/>
          </a:prstGeom>
          <a:noFill/>
        </p:spPr>
      </p:pic>
      <p:pic>
        <p:nvPicPr>
          <p:cNvPr id="44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78211" y="5587383"/>
            <a:ext cx="1143000" cy="1143000"/>
          </a:xfrm>
          <a:prstGeom prst="rect">
            <a:avLst/>
          </a:prstGeom>
          <a:noFill/>
        </p:spPr>
      </p:pic>
      <p:pic>
        <p:nvPicPr>
          <p:cNvPr id="45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330611" y="5739783"/>
            <a:ext cx="1143000" cy="1143000"/>
          </a:xfrm>
          <a:prstGeom prst="rect">
            <a:avLst/>
          </a:prstGeom>
          <a:noFill/>
        </p:spPr>
      </p:pic>
      <p:pic>
        <p:nvPicPr>
          <p:cNvPr id="40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519707" y="5296644"/>
            <a:ext cx="1143000" cy="1143000"/>
          </a:xfrm>
          <a:prstGeom prst="rect">
            <a:avLst/>
          </a:prstGeom>
          <a:noFill/>
        </p:spPr>
      </p:pic>
      <p:pic>
        <p:nvPicPr>
          <p:cNvPr id="41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72107" y="5449044"/>
            <a:ext cx="1143000" cy="1143000"/>
          </a:xfrm>
          <a:prstGeom prst="rect">
            <a:avLst/>
          </a:prstGeom>
          <a:noFill/>
        </p:spPr>
      </p:pic>
      <p:pic>
        <p:nvPicPr>
          <p:cNvPr id="42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4507" y="5601444"/>
            <a:ext cx="1143000" cy="1143000"/>
          </a:xfrm>
          <a:prstGeom prst="rect">
            <a:avLst/>
          </a:prstGeom>
          <a:noFill/>
        </p:spPr>
      </p:pic>
      <p:pic>
        <p:nvPicPr>
          <p:cNvPr id="27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04222" y="5283612"/>
            <a:ext cx="1080120" cy="1080120"/>
          </a:xfrm>
          <a:prstGeom prst="rect">
            <a:avLst/>
          </a:prstGeom>
          <a:noFill/>
        </p:spPr>
      </p:pic>
      <p:pic>
        <p:nvPicPr>
          <p:cNvPr id="28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6622" y="5436012"/>
            <a:ext cx="1080120" cy="1080120"/>
          </a:xfrm>
          <a:prstGeom prst="rect">
            <a:avLst/>
          </a:prstGeom>
          <a:noFill/>
        </p:spPr>
      </p:pic>
      <p:pic>
        <p:nvPicPr>
          <p:cNvPr id="29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09022" y="5588412"/>
            <a:ext cx="1080120" cy="1080120"/>
          </a:xfrm>
          <a:prstGeom prst="rect">
            <a:avLst/>
          </a:prstGeom>
          <a:noFill/>
        </p:spPr>
      </p:pic>
      <p:pic>
        <p:nvPicPr>
          <p:cNvPr id="4" name="Picture 3" descr="C:\Users\Administrator\AppData\Local\Microsoft\Windows\INetCache\IE\NI1E1RN7\120px-User_icon_2.svg[1]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975503" y="5144244"/>
            <a:ext cx="1143000" cy="1143000"/>
          </a:xfrm>
          <a:prstGeom prst="rect">
            <a:avLst/>
          </a:prstGeom>
          <a:noFill/>
        </p:spPr>
      </p:pic>
      <p:pic>
        <p:nvPicPr>
          <p:cNvPr id="7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258167" y="478591"/>
            <a:ext cx="1801720" cy="1490335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7874379" y="5438868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Developer1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314831" y="237067"/>
            <a:ext cx="78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Server</a:t>
            </a:r>
            <a:endParaRPr lang="cs-CZ" dirty="0"/>
          </a:p>
        </p:txBody>
      </p:sp>
      <p:pic>
        <p:nvPicPr>
          <p:cNvPr id="12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45947" y="478591"/>
            <a:ext cx="1801720" cy="149033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7103657" y="237067"/>
            <a:ext cx="725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Client</a:t>
            </a:r>
            <a:endParaRPr lang="cs-CZ" dirty="0"/>
          </a:p>
        </p:txBody>
      </p:sp>
      <p:pic>
        <p:nvPicPr>
          <p:cNvPr id="14" name="Picture 10" descr="C:\Users\Administrator\AppData\Local\Microsoft\Windows\INetCache\IE\SI9W7AF0\folder-20110506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88322" y="478591"/>
            <a:ext cx="1801720" cy="1490335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3744986" y="23706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UI</a:t>
            </a:r>
            <a:endParaRPr lang="cs-CZ" dirty="0"/>
          </a:p>
        </p:txBody>
      </p:sp>
      <p:pic>
        <p:nvPicPr>
          <p:cNvPr id="16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9862" y="5187217"/>
            <a:ext cx="1080120" cy="1080120"/>
          </a:xfrm>
          <a:prstGeom prst="rect">
            <a:avLst/>
          </a:prstGeom>
          <a:noFill/>
        </p:spPr>
      </p:pic>
      <p:sp>
        <p:nvSpPr>
          <p:cNvPr id="19" name="TextovéPole 18"/>
          <p:cNvSpPr txBox="1"/>
          <p:nvPr/>
        </p:nvSpPr>
        <p:spPr>
          <a:xfrm>
            <a:off x="2612456" y="5800007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Tester1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2778759" y="6074548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Tester2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949092" y="6299200"/>
            <a:ext cx="866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Tester3</a:t>
            </a:r>
            <a:endParaRPr lang="cs-CZ" dirty="0"/>
          </a:p>
        </p:txBody>
      </p:sp>
      <p:pic>
        <p:nvPicPr>
          <p:cNvPr id="24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02262" y="5339617"/>
            <a:ext cx="1080120" cy="1080120"/>
          </a:xfrm>
          <a:prstGeom prst="rect">
            <a:avLst/>
          </a:prstGeom>
          <a:noFill/>
        </p:spPr>
      </p:pic>
      <p:pic>
        <p:nvPicPr>
          <p:cNvPr id="25" name="Picture 2" descr="C:\Users\Administrator\AppData\Local\Microsoft\Windows\INetCache\IE\HD951W57\User_with_smile.svg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54662" y="5492017"/>
            <a:ext cx="1080120" cy="1080120"/>
          </a:xfrm>
          <a:prstGeom prst="rect">
            <a:avLst/>
          </a:prstGeom>
          <a:noFill/>
        </p:spPr>
      </p:pic>
      <p:pic>
        <p:nvPicPr>
          <p:cNvPr id="36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27903" y="5296644"/>
            <a:ext cx="1143000" cy="1143000"/>
          </a:xfrm>
          <a:prstGeom prst="rect">
            <a:avLst/>
          </a:prstGeom>
          <a:noFill/>
        </p:spPr>
      </p:pic>
      <p:sp>
        <p:nvSpPr>
          <p:cNvPr id="37" name="TextovéPole 36"/>
          <p:cNvSpPr txBox="1"/>
          <p:nvPr/>
        </p:nvSpPr>
        <p:spPr>
          <a:xfrm>
            <a:off x="7969957" y="5699734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Developer2</a:t>
            </a:r>
            <a:endParaRPr lang="cs-CZ" dirty="0"/>
          </a:p>
        </p:txBody>
      </p:sp>
      <p:pic>
        <p:nvPicPr>
          <p:cNvPr id="38" name="Picture 3" descr="C:\Users\Administrator\AppData\Local\Microsoft\Windows\INetCache\IE\NI1E1RN7\120px-User_icon_2.svg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0303" y="5449044"/>
            <a:ext cx="1143000" cy="1143000"/>
          </a:xfrm>
          <a:prstGeom prst="rect">
            <a:avLst/>
          </a:prstGeom>
          <a:noFill/>
        </p:spPr>
      </p:pic>
      <p:sp>
        <p:nvSpPr>
          <p:cNvPr id="39" name="TextovéPole 38"/>
          <p:cNvSpPr txBox="1"/>
          <p:nvPr/>
        </p:nvSpPr>
        <p:spPr>
          <a:xfrm>
            <a:off x="8065535" y="5993489"/>
            <a:ext cx="1268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Developer3</a:t>
            </a:r>
            <a:endParaRPr lang="cs-CZ" dirty="0"/>
          </a:p>
        </p:txBody>
      </p:sp>
      <p:pic>
        <p:nvPicPr>
          <p:cNvPr id="46" name="Picture 7" descr="C:\Users\Administrator\AppData\Local\Microsoft\Windows\INetCache\IE\J4AZ3LHA\User_icon_BLACK-01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35668" y="5128705"/>
            <a:ext cx="1391643" cy="1235027"/>
          </a:xfrm>
          <a:prstGeom prst="rect">
            <a:avLst/>
          </a:prstGeom>
          <a:noFill/>
        </p:spPr>
      </p:pic>
      <p:sp>
        <p:nvSpPr>
          <p:cNvPr id="48" name="TextovéPole 47"/>
          <p:cNvSpPr txBox="1"/>
          <p:nvPr/>
        </p:nvSpPr>
        <p:spPr>
          <a:xfrm>
            <a:off x="8338456" y="2002684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[</a:t>
            </a:r>
            <a:r>
              <a:rPr lang="cs-CZ" b="1" dirty="0" smtClean="0"/>
              <a:t>DL] </a:t>
            </a:r>
            <a:r>
              <a:rPr lang="cs-CZ" b="1" dirty="0" err="1" smtClean="0"/>
              <a:t>ProjectUsers</a:t>
            </a:r>
            <a:endParaRPr lang="cs-CZ" b="1" dirty="0"/>
          </a:p>
        </p:txBody>
      </p:sp>
      <p:sp>
        <p:nvSpPr>
          <p:cNvPr id="50" name="TextovéPole 49"/>
          <p:cNvSpPr txBox="1"/>
          <p:nvPr/>
        </p:nvSpPr>
        <p:spPr>
          <a:xfrm>
            <a:off x="3597896" y="1970610"/>
            <a:ext cx="1836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[</a:t>
            </a:r>
            <a:r>
              <a:rPr lang="cs-CZ" b="1" dirty="0" smtClean="0"/>
              <a:t>DL] </a:t>
            </a:r>
            <a:r>
              <a:rPr lang="cs-CZ" b="1" dirty="0" err="1" smtClean="0"/>
              <a:t>ProjectUsers</a:t>
            </a:r>
            <a:endParaRPr lang="cs-CZ" b="1" dirty="0"/>
          </a:p>
        </p:txBody>
      </p:sp>
      <p:sp>
        <p:nvSpPr>
          <p:cNvPr id="51" name="TextovéPole 50"/>
          <p:cNvSpPr txBox="1"/>
          <p:nvPr/>
        </p:nvSpPr>
        <p:spPr>
          <a:xfrm>
            <a:off x="8544743" y="4771896"/>
            <a:ext cx="160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Developers</a:t>
            </a:r>
            <a:endParaRPr lang="cs-CZ" b="1" dirty="0"/>
          </a:p>
        </p:txBody>
      </p:sp>
      <p:sp>
        <p:nvSpPr>
          <p:cNvPr id="52" name="TextovéPole 51"/>
          <p:cNvSpPr txBox="1"/>
          <p:nvPr/>
        </p:nvSpPr>
        <p:spPr>
          <a:xfrm>
            <a:off x="3316913" y="4831420"/>
            <a:ext cx="1196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Testers</a:t>
            </a:r>
            <a:endParaRPr lang="cs-CZ" b="1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6441" y="4817885"/>
            <a:ext cx="14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[G] </a:t>
            </a:r>
            <a:r>
              <a:rPr lang="cs-CZ" b="1" dirty="0" err="1" smtClean="0"/>
              <a:t>Managers</a:t>
            </a:r>
            <a:endParaRPr lang="cs-CZ" b="1" dirty="0"/>
          </a:p>
        </p:txBody>
      </p:sp>
      <p:sp>
        <p:nvSpPr>
          <p:cNvPr id="56" name="Volný tvar 55"/>
          <p:cNvSpPr/>
          <p:nvPr/>
        </p:nvSpPr>
        <p:spPr>
          <a:xfrm>
            <a:off x="1391012" y="-1"/>
            <a:ext cx="828604" cy="7130069"/>
          </a:xfrm>
          <a:custGeom>
            <a:avLst/>
            <a:gdLst>
              <a:gd name="connsiteX0" fmla="*/ 489501 w 828604"/>
              <a:gd name="connsiteY0" fmla="*/ 0 h 7130069"/>
              <a:gd name="connsiteX1" fmla="*/ 6901 w 828604"/>
              <a:gd name="connsiteY1" fmla="*/ 2015067 h 7130069"/>
              <a:gd name="connsiteX2" fmla="*/ 811234 w 828604"/>
              <a:gd name="connsiteY2" fmla="*/ 4021667 h 7130069"/>
              <a:gd name="connsiteX3" fmla="*/ 557234 w 828604"/>
              <a:gd name="connsiteY3" fmla="*/ 6849533 h 7130069"/>
              <a:gd name="connsiteX4" fmla="*/ 531834 w 828604"/>
              <a:gd name="connsiteY4" fmla="*/ 6874933 h 713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04" h="7130069">
                <a:moveTo>
                  <a:pt x="489501" y="0"/>
                </a:moveTo>
                <a:cubicBezTo>
                  <a:pt x="221390" y="672394"/>
                  <a:pt x="-46721" y="1344789"/>
                  <a:pt x="6901" y="2015067"/>
                </a:cubicBezTo>
                <a:cubicBezTo>
                  <a:pt x="60523" y="2685345"/>
                  <a:pt x="719512" y="3215923"/>
                  <a:pt x="811234" y="4021667"/>
                </a:cubicBezTo>
                <a:cubicBezTo>
                  <a:pt x="902956" y="4827411"/>
                  <a:pt x="603801" y="6373989"/>
                  <a:pt x="557234" y="6849533"/>
                </a:cubicBezTo>
                <a:cubicBezTo>
                  <a:pt x="510667" y="7325077"/>
                  <a:pt x="521250" y="7100005"/>
                  <a:pt x="531834" y="68749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Volný tvar 56"/>
          <p:cNvSpPr/>
          <p:nvPr/>
        </p:nvSpPr>
        <p:spPr>
          <a:xfrm>
            <a:off x="6148433" y="0"/>
            <a:ext cx="828604" cy="7130069"/>
          </a:xfrm>
          <a:custGeom>
            <a:avLst/>
            <a:gdLst>
              <a:gd name="connsiteX0" fmla="*/ 489501 w 828604"/>
              <a:gd name="connsiteY0" fmla="*/ 0 h 7130069"/>
              <a:gd name="connsiteX1" fmla="*/ 6901 w 828604"/>
              <a:gd name="connsiteY1" fmla="*/ 2015067 h 7130069"/>
              <a:gd name="connsiteX2" fmla="*/ 811234 w 828604"/>
              <a:gd name="connsiteY2" fmla="*/ 4021667 h 7130069"/>
              <a:gd name="connsiteX3" fmla="*/ 557234 w 828604"/>
              <a:gd name="connsiteY3" fmla="*/ 6849533 h 7130069"/>
              <a:gd name="connsiteX4" fmla="*/ 531834 w 828604"/>
              <a:gd name="connsiteY4" fmla="*/ 6874933 h 7130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04" h="7130069">
                <a:moveTo>
                  <a:pt x="489501" y="0"/>
                </a:moveTo>
                <a:cubicBezTo>
                  <a:pt x="221390" y="672394"/>
                  <a:pt x="-46721" y="1344789"/>
                  <a:pt x="6901" y="2015067"/>
                </a:cubicBezTo>
                <a:cubicBezTo>
                  <a:pt x="60523" y="2685345"/>
                  <a:pt x="719512" y="3215923"/>
                  <a:pt x="811234" y="4021667"/>
                </a:cubicBezTo>
                <a:cubicBezTo>
                  <a:pt x="902956" y="4827411"/>
                  <a:pt x="603801" y="6373989"/>
                  <a:pt x="557234" y="6849533"/>
                </a:cubicBezTo>
                <a:cubicBezTo>
                  <a:pt x="510667" y="7325077"/>
                  <a:pt x="521250" y="7100005"/>
                  <a:pt x="531834" y="68749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TextovéPole 59"/>
          <p:cNvSpPr txBox="1"/>
          <p:nvPr/>
        </p:nvSpPr>
        <p:spPr>
          <a:xfrm rot="17776461">
            <a:off x="6128542" y="376075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1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 rot="17776461">
            <a:off x="1358560" y="376074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62" name="TextovéPole 61"/>
          <p:cNvSpPr txBox="1"/>
          <p:nvPr/>
        </p:nvSpPr>
        <p:spPr>
          <a:xfrm rot="17776461">
            <a:off x="772966" y="394449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Domain</a:t>
            </a:r>
            <a:r>
              <a:rPr lang="cs-CZ" dirty="0" smtClean="0"/>
              <a:t> 3</a:t>
            </a:r>
            <a:endParaRPr lang="cs-CZ" dirty="0"/>
          </a:p>
        </p:txBody>
      </p:sp>
      <p:sp>
        <p:nvSpPr>
          <p:cNvPr id="47" name="Šipka dolů 46"/>
          <p:cNvSpPr/>
          <p:nvPr/>
        </p:nvSpPr>
        <p:spPr>
          <a:xfrm rot="10800000">
            <a:off x="5015980" y="1640047"/>
            <a:ext cx="420267" cy="375900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Šipka dolů 48"/>
          <p:cNvSpPr/>
          <p:nvPr/>
        </p:nvSpPr>
        <p:spPr>
          <a:xfrm rot="14283645">
            <a:off x="7177406" y="2134155"/>
            <a:ext cx="996465" cy="182823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Šipka dolů 53"/>
          <p:cNvSpPr/>
          <p:nvPr/>
        </p:nvSpPr>
        <p:spPr>
          <a:xfrm rot="7113360">
            <a:off x="7105584" y="3524917"/>
            <a:ext cx="996465" cy="1828238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Šipka dolů 54"/>
          <p:cNvSpPr/>
          <p:nvPr/>
        </p:nvSpPr>
        <p:spPr>
          <a:xfrm rot="13142792">
            <a:off x="4213145" y="3750048"/>
            <a:ext cx="996465" cy="1055770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Šipka dolů 58"/>
          <p:cNvSpPr/>
          <p:nvPr/>
        </p:nvSpPr>
        <p:spPr>
          <a:xfrm rot="9058437">
            <a:off x="4357911" y="2221676"/>
            <a:ext cx="996465" cy="1185392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3" name="TextovéPole 62"/>
          <p:cNvSpPr txBox="1"/>
          <p:nvPr/>
        </p:nvSpPr>
        <p:spPr>
          <a:xfrm>
            <a:off x="4174165" y="3401015"/>
            <a:ext cx="2717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[U] </a:t>
            </a:r>
            <a:r>
              <a:rPr lang="cs-CZ" sz="2400" b="1" dirty="0" err="1" smtClean="0"/>
              <a:t>AllProjectUsers</a:t>
            </a:r>
            <a:endParaRPr lang="cs-CZ" sz="2400" b="1" dirty="0"/>
          </a:p>
        </p:txBody>
      </p:sp>
      <p:sp>
        <p:nvSpPr>
          <p:cNvPr id="64" name="Šipka dolů 63"/>
          <p:cNvSpPr/>
          <p:nvPr/>
        </p:nvSpPr>
        <p:spPr>
          <a:xfrm rot="15065644">
            <a:off x="2042640" y="2409853"/>
            <a:ext cx="996465" cy="3440984"/>
          </a:xfrm>
          <a:prstGeom prst="downArrow">
            <a:avLst>
              <a:gd name="adj1" fmla="val 29936"/>
              <a:gd name="adj2" fmla="val 4882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99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191</Words>
  <Application>Microsoft Office PowerPoint</Application>
  <PresentationFormat>Širokoúhlá obrazovka</PresentationFormat>
  <Paragraphs>102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ApS Brno s.r.o.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Peter Solár</dc:creator>
  <cp:lastModifiedBy>Peter Solár</cp:lastModifiedBy>
  <cp:revision>12</cp:revision>
  <dcterms:created xsi:type="dcterms:W3CDTF">2018-03-05T21:14:25Z</dcterms:created>
  <dcterms:modified xsi:type="dcterms:W3CDTF">2018-03-11T21:03:14Z</dcterms:modified>
</cp:coreProperties>
</file>