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4"/>
    <p:sldMasterId id="2147483661" r:id="rId5"/>
    <p:sldMasterId id="2147483675" r:id="rId6"/>
  </p:sldMasterIdLst>
  <p:notesMasterIdLst>
    <p:notesMasterId r:id="rId40"/>
  </p:notesMasterIdLst>
  <p:handoutMasterIdLst>
    <p:handoutMasterId r:id="rId41"/>
  </p:handoutMasterIdLst>
  <p:sldIdLst>
    <p:sldId id="464" r:id="rId7"/>
    <p:sldId id="496" r:id="rId8"/>
    <p:sldId id="494" r:id="rId9"/>
    <p:sldId id="642" r:id="rId10"/>
    <p:sldId id="367" r:id="rId11"/>
    <p:sldId id="488" r:id="rId12"/>
    <p:sldId id="492" r:id="rId13"/>
    <p:sldId id="493" r:id="rId14"/>
    <p:sldId id="490" r:id="rId15"/>
    <p:sldId id="384" r:id="rId16"/>
    <p:sldId id="570" r:id="rId17"/>
    <p:sldId id="571" r:id="rId18"/>
    <p:sldId id="658" r:id="rId19"/>
    <p:sldId id="637" r:id="rId20"/>
    <p:sldId id="638" r:id="rId21"/>
    <p:sldId id="653" r:id="rId22"/>
    <p:sldId id="657" r:id="rId23"/>
    <p:sldId id="659" r:id="rId24"/>
    <p:sldId id="643" r:id="rId25"/>
    <p:sldId id="644" r:id="rId26"/>
    <p:sldId id="640" r:id="rId27"/>
    <p:sldId id="645" r:id="rId28"/>
    <p:sldId id="646" r:id="rId29"/>
    <p:sldId id="647" r:id="rId30"/>
    <p:sldId id="649" r:id="rId31"/>
    <p:sldId id="650" r:id="rId32"/>
    <p:sldId id="654" r:id="rId33"/>
    <p:sldId id="651" r:id="rId34"/>
    <p:sldId id="652" r:id="rId35"/>
    <p:sldId id="660" r:id="rId36"/>
    <p:sldId id="655" r:id="rId37"/>
    <p:sldId id="656" r:id="rId38"/>
    <p:sldId id="366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B85B9"/>
    <a:srgbClr val="FE000C"/>
    <a:srgbClr val="4D4D4D"/>
    <a:srgbClr val="B9000C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7882CB-71E4-49F9-B287-AE8F4F43A195}" v="10" dt="2020-10-21T11:31:15.1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6881" autoAdjust="0"/>
  </p:normalViewPr>
  <p:slideViewPr>
    <p:cSldViewPr>
      <p:cViewPr>
        <p:scale>
          <a:sx n="121" d="100"/>
          <a:sy n="121" d="100"/>
        </p:scale>
        <p:origin x="-126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9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presProps" Target="presProps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66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viewProps" Target="viewProps.xml"/><Relationship Id="rId8" Type="http://schemas.openxmlformats.org/officeDocument/2006/relationships/slide" Target="slides/slide2.xml"/><Relationship Id="rId3" Type="http://schemas.openxmlformats.org/officeDocument/2006/relationships/customXml" Target="../customXml/item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67" Type="http://schemas.microsoft.com/office/2015/10/relationships/revisionInfo" Target="revisionInfo.xml"/><Relationship Id="rId20" Type="http://schemas.openxmlformats.org/officeDocument/2006/relationships/slide" Target="slides/slide14.xml"/><Relationship Id="rId41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Veigend" userId="587c2485-b055-4bf0-affb-82af411550a2" providerId="ADAL" clId="{A8CA3BB0-8D87-4208-A1A9-238C4C00766F}"/>
    <pc:docChg chg="undo custSel addSld delSld modSld sldOrd">
      <pc:chgData name="Petr Veigend" userId="587c2485-b055-4bf0-affb-82af411550a2" providerId="ADAL" clId="{A8CA3BB0-8D87-4208-A1A9-238C4C00766F}" dt="2019-10-20T06:41:25.418" v="1540" actId="20577"/>
      <pc:docMkLst>
        <pc:docMk/>
      </pc:docMkLst>
      <pc:sldChg chg="addSp modSp">
        <pc:chgData name="Petr Veigend" userId="587c2485-b055-4bf0-affb-82af411550a2" providerId="ADAL" clId="{A8CA3BB0-8D87-4208-A1A9-238C4C00766F}" dt="2019-10-20T06:34:02.671" v="839" actId="113"/>
        <pc:sldMkLst>
          <pc:docMk/>
          <pc:sldMk cId="3370496781" sldId="433"/>
        </pc:sldMkLst>
        <pc:spChg chg="mod">
          <ac:chgData name="Petr Veigend" userId="587c2485-b055-4bf0-affb-82af411550a2" providerId="ADAL" clId="{A8CA3BB0-8D87-4208-A1A9-238C4C00766F}" dt="2019-10-20T06:34:02.671" v="839" actId="113"/>
          <ac:spMkLst>
            <pc:docMk/>
            <pc:sldMk cId="3370496781" sldId="433"/>
            <ac:spMk id="3" creationId="{00000000-0000-0000-0000-000000000000}"/>
          </ac:spMkLst>
        </pc:spChg>
        <pc:spChg chg="add mod">
          <ac:chgData name="Petr Veigend" userId="587c2485-b055-4bf0-affb-82af411550a2" providerId="ADAL" clId="{A8CA3BB0-8D87-4208-A1A9-238C4C00766F}" dt="2019-10-20T06:33:06.435" v="691" actId="1076"/>
          <ac:spMkLst>
            <pc:docMk/>
            <pc:sldMk cId="3370496781" sldId="433"/>
            <ac:spMk id="7" creationId="{9AE8B259-D727-4E8D-89D5-1C88D9D872DE}"/>
          </ac:spMkLst>
        </pc:spChg>
      </pc:sldChg>
      <pc:sldChg chg="addSp modSp">
        <pc:chgData name="Petr Veigend" userId="587c2485-b055-4bf0-affb-82af411550a2" providerId="ADAL" clId="{A8CA3BB0-8D87-4208-A1A9-238C4C00766F}" dt="2019-10-20T06:32:12.321" v="606" actId="20577"/>
        <pc:sldMkLst>
          <pc:docMk/>
          <pc:sldMk cId="4207892513" sldId="439"/>
        </pc:sldMkLst>
        <pc:spChg chg="mod">
          <ac:chgData name="Petr Veigend" userId="587c2485-b055-4bf0-affb-82af411550a2" providerId="ADAL" clId="{A8CA3BB0-8D87-4208-A1A9-238C4C00766F}" dt="2019-10-20T06:32:09.134" v="605" actId="20577"/>
          <ac:spMkLst>
            <pc:docMk/>
            <pc:sldMk cId="4207892513" sldId="439"/>
            <ac:spMk id="3" creationId="{00000000-0000-0000-0000-000000000000}"/>
          </ac:spMkLst>
        </pc:spChg>
        <pc:spChg chg="add mod">
          <ac:chgData name="Petr Veigend" userId="587c2485-b055-4bf0-affb-82af411550a2" providerId="ADAL" clId="{A8CA3BB0-8D87-4208-A1A9-238C4C00766F}" dt="2019-10-20T06:32:12.321" v="606" actId="20577"/>
          <ac:spMkLst>
            <pc:docMk/>
            <pc:sldMk cId="4207892513" sldId="439"/>
            <ac:spMk id="6" creationId="{6417AA26-F898-4AA9-B7F8-A91709D591A5}"/>
          </ac:spMkLst>
        </pc:spChg>
      </pc:sldChg>
      <pc:sldChg chg="modSp">
        <pc:chgData name="Petr Veigend" userId="587c2485-b055-4bf0-affb-82af411550a2" providerId="ADAL" clId="{A8CA3BB0-8D87-4208-A1A9-238C4C00766F}" dt="2019-10-20T06:18:14.894" v="13" actId="6549"/>
        <pc:sldMkLst>
          <pc:docMk/>
          <pc:sldMk cId="2499894369" sldId="464"/>
        </pc:sldMkLst>
        <pc:spChg chg="mod">
          <ac:chgData name="Petr Veigend" userId="587c2485-b055-4bf0-affb-82af411550a2" providerId="ADAL" clId="{A8CA3BB0-8D87-4208-A1A9-238C4C00766F}" dt="2019-10-20T06:18:08.538" v="11" actId="20577"/>
          <ac:spMkLst>
            <pc:docMk/>
            <pc:sldMk cId="2499894369" sldId="464"/>
            <ac:spMk id="6" creationId="{18BF317D-C566-4000-8230-823377A16C94}"/>
          </ac:spMkLst>
        </pc:spChg>
        <pc:spChg chg="mod">
          <ac:chgData name="Petr Veigend" userId="587c2485-b055-4bf0-affb-82af411550a2" providerId="ADAL" clId="{A8CA3BB0-8D87-4208-A1A9-238C4C00766F}" dt="2019-10-20T06:18:14.894" v="13" actId="6549"/>
          <ac:spMkLst>
            <pc:docMk/>
            <pc:sldMk cId="2499894369" sldId="464"/>
            <ac:spMk id="6148" creationId="{00000000-0000-0000-0000-000000000000}"/>
          </ac:spMkLst>
        </pc:spChg>
      </pc:sldChg>
      <pc:sldChg chg="modSp">
        <pc:chgData name="Petr Veigend" userId="587c2485-b055-4bf0-affb-82af411550a2" providerId="ADAL" clId="{A8CA3BB0-8D87-4208-A1A9-238C4C00766F}" dt="2019-10-20T06:21:14.186" v="191" actId="20577"/>
        <pc:sldMkLst>
          <pc:docMk/>
          <pc:sldMk cId="536272012" sldId="486"/>
        </pc:sldMkLst>
        <pc:spChg chg="mod">
          <ac:chgData name="Petr Veigend" userId="587c2485-b055-4bf0-affb-82af411550a2" providerId="ADAL" clId="{A8CA3BB0-8D87-4208-A1A9-238C4C00766F}" dt="2019-10-20T06:21:14.186" v="191" actId="20577"/>
          <ac:spMkLst>
            <pc:docMk/>
            <pc:sldMk cId="536272012" sldId="486"/>
            <ac:spMk id="7" creationId="{00000000-0000-0000-0000-000000000000}"/>
          </ac:spMkLst>
        </pc:spChg>
      </pc:sldChg>
      <pc:sldChg chg="modSp">
        <pc:chgData name="Petr Veigend" userId="587c2485-b055-4bf0-affb-82af411550a2" providerId="ADAL" clId="{A8CA3BB0-8D87-4208-A1A9-238C4C00766F}" dt="2019-10-20T06:22:19.851" v="210" actId="20577"/>
        <pc:sldMkLst>
          <pc:docMk/>
          <pc:sldMk cId="2314259516" sldId="487"/>
        </pc:sldMkLst>
        <pc:spChg chg="mod">
          <ac:chgData name="Petr Veigend" userId="587c2485-b055-4bf0-affb-82af411550a2" providerId="ADAL" clId="{A8CA3BB0-8D87-4208-A1A9-238C4C00766F}" dt="2019-10-20T06:22:19.851" v="210" actId="20577"/>
          <ac:spMkLst>
            <pc:docMk/>
            <pc:sldMk cId="2314259516" sldId="487"/>
            <ac:spMk id="7" creationId="{00000000-0000-0000-0000-000000000000}"/>
          </ac:spMkLst>
        </pc:spChg>
      </pc:sldChg>
      <pc:sldChg chg="modSp">
        <pc:chgData name="Petr Veigend" userId="587c2485-b055-4bf0-affb-82af411550a2" providerId="ADAL" clId="{A8CA3BB0-8D87-4208-A1A9-238C4C00766F}" dt="2019-10-20T06:19:10.909" v="79" actId="6549"/>
        <pc:sldMkLst>
          <pc:docMk/>
          <pc:sldMk cId="2426643883" sldId="496"/>
        </pc:sldMkLst>
        <pc:spChg chg="mod">
          <ac:chgData name="Petr Veigend" userId="587c2485-b055-4bf0-affb-82af411550a2" providerId="ADAL" clId="{A8CA3BB0-8D87-4208-A1A9-238C4C00766F}" dt="2019-10-20T06:19:10.909" v="79" actId="6549"/>
          <ac:spMkLst>
            <pc:docMk/>
            <pc:sldMk cId="2426643883" sldId="496"/>
            <ac:spMk id="3" creationId="{00000000-0000-0000-0000-000000000000}"/>
          </ac:spMkLst>
        </pc:spChg>
      </pc:sldChg>
      <pc:sldChg chg="add del">
        <pc:chgData name="Petr Veigend" userId="587c2485-b055-4bf0-affb-82af411550a2" providerId="ADAL" clId="{A8CA3BB0-8D87-4208-A1A9-238C4C00766F}" dt="2019-10-20T06:24:36.072" v="214" actId="47"/>
        <pc:sldMkLst>
          <pc:docMk/>
          <pc:sldMk cId="1603257183" sldId="503"/>
        </pc:sldMkLst>
      </pc:sldChg>
      <pc:sldChg chg="add del">
        <pc:chgData name="Petr Veigend" userId="587c2485-b055-4bf0-affb-82af411550a2" providerId="ADAL" clId="{A8CA3BB0-8D87-4208-A1A9-238C4C00766F}" dt="2019-10-20T06:24:06.767" v="212"/>
        <pc:sldMkLst>
          <pc:docMk/>
          <pc:sldMk cId="2756537766" sldId="503"/>
        </pc:sldMkLst>
      </pc:sldChg>
      <pc:sldChg chg="add ord">
        <pc:chgData name="Petr Veigend" userId="587c2485-b055-4bf0-affb-82af411550a2" providerId="ADAL" clId="{A8CA3BB0-8D87-4208-A1A9-238C4C00766F}" dt="2019-10-20T06:34:53.705" v="842"/>
        <pc:sldMkLst>
          <pc:docMk/>
          <pc:sldMk cId="2909846964" sldId="556"/>
        </pc:sldMkLst>
      </pc:sldChg>
      <pc:sldChg chg="add ord">
        <pc:chgData name="Petr Veigend" userId="587c2485-b055-4bf0-affb-82af411550a2" providerId="ADAL" clId="{A8CA3BB0-8D87-4208-A1A9-238C4C00766F}" dt="2019-10-20T06:34:53.705" v="842"/>
        <pc:sldMkLst>
          <pc:docMk/>
          <pc:sldMk cId="864409235" sldId="557"/>
        </pc:sldMkLst>
      </pc:sldChg>
      <pc:sldChg chg="add ord">
        <pc:chgData name="Petr Veigend" userId="587c2485-b055-4bf0-affb-82af411550a2" providerId="ADAL" clId="{A8CA3BB0-8D87-4208-A1A9-238C4C00766F}" dt="2019-10-20T06:34:53.705" v="842"/>
        <pc:sldMkLst>
          <pc:docMk/>
          <pc:sldMk cId="2043154281" sldId="558"/>
        </pc:sldMkLst>
      </pc:sldChg>
      <pc:sldChg chg="add ord">
        <pc:chgData name="Petr Veigend" userId="587c2485-b055-4bf0-affb-82af411550a2" providerId="ADAL" clId="{A8CA3BB0-8D87-4208-A1A9-238C4C00766F}" dt="2019-10-20T06:34:53.705" v="842"/>
        <pc:sldMkLst>
          <pc:docMk/>
          <pc:sldMk cId="1975501681" sldId="559"/>
        </pc:sldMkLst>
      </pc:sldChg>
      <pc:sldChg chg="add ord">
        <pc:chgData name="Petr Veigend" userId="587c2485-b055-4bf0-affb-82af411550a2" providerId="ADAL" clId="{A8CA3BB0-8D87-4208-A1A9-238C4C00766F}" dt="2019-10-20T06:34:53.705" v="842"/>
        <pc:sldMkLst>
          <pc:docMk/>
          <pc:sldMk cId="3722997002" sldId="560"/>
        </pc:sldMkLst>
      </pc:sldChg>
      <pc:sldChg chg="add ord">
        <pc:chgData name="Petr Veigend" userId="587c2485-b055-4bf0-affb-82af411550a2" providerId="ADAL" clId="{A8CA3BB0-8D87-4208-A1A9-238C4C00766F}" dt="2019-10-20T06:34:53.705" v="842"/>
        <pc:sldMkLst>
          <pc:docMk/>
          <pc:sldMk cId="2583792931" sldId="561"/>
        </pc:sldMkLst>
      </pc:sldChg>
      <pc:sldChg chg="modSp add">
        <pc:chgData name="Petr Veigend" userId="587c2485-b055-4bf0-affb-82af411550a2" providerId="ADAL" clId="{A8CA3BB0-8D87-4208-A1A9-238C4C00766F}" dt="2019-10-20T06:29:13.079" v="325" actId="313"/>
        <pc:sldMkLst>
          <pc:docMk/>
          <pc:sldMk cId="1558969883" sldId="567"/>
        </pc:sldMkLst>
        <pc:spChg chg="mod">
          <ac:chgData name="Petr Veigend" userId="587c2485-b055-4bf0-affb-82af411550a2" providerId="ADAL" clId="{A8CA3BB0-8D87-4208-A1A9-238C4C00766F}" dt="2019-10-20T06:29:13.079" v="325" actId="313"/>
          <ac:spMkLst>
            <pc:docMk/>
            <pc:sldMk cId="1558969883" sldId="567"/>
            <ac:spMk id="3" creationId="{00000000-0000-0000-0000-000000000000}"/>
          </ac:spMkLst>
        </pc:spChg>
      </pc:sldChg>
      <pc:sldChg chg="add">
        <pc:chgData name="Petr Veigend" userId="587c2485-b055-4bf0-affb-82af411550a2" providerId="ADAL" clId="{A8CA3BB0-8D87-4208-A1A9-238C4C00766F}" dt="2019-10-20T06:28:23.420" v="284"/>
        <pc:sldMkLst>
          <pc:docMk/>
          <pc:sldMk cId="1275952509" sldId="568"/>
        </pc:sldMkLst>
      </pc:sldChg>
      <pc:sldChg chg="add">
        <pc:chgData name="Petr Veigend" userId="587c2485-b055-4bf0-affb-82af411550a2" providerId="ADAL" clId="{A8CA3BB0-8D87-4208-A1A9-238C4C00766F}" dt="2019-10-20T06:28:23.420" v="284"/>
        <pc:sldMkLst>
          <pc:docMk/>
          <pc:sldMk cId="685719843" sldId="569"/>
        </pc:sldMkLst>
      </pc:sldChg>
      <pc:sldChg chg="add ord">
        <pc:chgData name="Petr Veigend" userId="587c2485-b055-4bf0-affb-82af411550a2" providerId="ADAL" clId="{A8CA3BB0-8D87-4208-A1A9-238C4C00766F}" dt="2019-10-20T06:24:39.761" v="216"/>
        <pc:sldMkLst>
          <pc:docMk/>
          <pc:sldMk cId="340450689" sldId="612"/>
        </pc:sldMkLst>
      </pc:sldChg>
      <pc:sldChg chg="add del ord">
        <pc:chgData name="Petr Veigend" userId="587c2485-b055-4bf0-affb-82af411550a2" providerId="ADAL" clId="{A8CA3BB0-8D87-4208-A1A9-238C4C00766F}" dt="2019-10-20T06:34:32.208" v="840" actId="47"/>
        <pc:sldMkLst>
          <pc:docMk/>
          <pc:sldMk cId="4247690293" sldId="618"/>
        </pc:sldMkLst>
      </pc:sldChg>
      <pc:sldChg chg="add ord">
        <pc:chgData name="Petr Veigend" userId="587c2485-b055-4bf0-affb-82af411550a2" providerId="ADAL" clId="{A8CA3BB0-8D87-4208-A1A9-238C4C00766F}" dt="2019-10-20T06:24:39.761" v="216"/>
        <pc:sldMkLst>
          <pc:docMk/>
          <pc:sldMk cId="862415171" sldId="619"/>
        </pc:sldMkLst>
      </pc:sldChg>
      <pc:sldChg chg="add ord">
        <pc:chgData name="Petr Veigend" userId="587c2485-b055-4bf0-affb-82af411550a2" providerId="ADAL" clId="{A8CA3BB0-8D87-4208-A1A9-238C4C00766F}" dt="2019-10-20T06:24:39.761" v="216"/>
        <pc:sldMkLst>
          <pc:docMk/>
          <pc:sldMk cId="3699178986" sldId="620"/>
        </pc:sldMkLst>
      </pc:sldChg>
      <pc:sldChg chg="add ord">
        <pc:chgData name="Petr Veigend" userId="587c2485-b055-4bf0-affb-82af411550a2" providerId="ADAL" clId="{A8CA3BB0-8D87-4208-A1A9-238C4C00766F}" dt="2019-10-20T06:24:39.761" v="216"/>
        <pc:sldMkLst>
          <pc:docMk/>
          <pc:sldMk cId="4281768972" sldId="621"/>
        </pc:sldMkLst>
      </pc:sldChg>
      <pc:sldChg chg="add ord">
        <pc:chgData name="Petr Veigend" userId="587c2485-b055-4bf0-affb-82af411550a2" providerId="ADAL" clId="{A8CA3BB0-8D87-4208-A1A9-238C4C00766F}" dt="2019-10-20T06:24:39.761" v="216"/>
        <pc:sldMkLst>
          <pc:docMk/>
          <pc:sldMk cId="1793681412" sldId="622"/>
        </pc:sldMkLst>
      </pc:sldChg>
      <pc:sldChg chg="add ord">
        <pc:chgData name="Petr Veigend" userId="587c2485-b055-4bf0-affb-82af411550a2" providerId="ADAL" clId="{A8CA3BB0-8D87-4208-A1A9-238C4C00766F}" dt="2019-10-20T06:24:39.761" v="216"/>
        <pc:sldMkLst>
          <pc:docMk/>
          <pc:sldMk cId="2795024372" sldId="623"/>
        </pc:sldMkLst>
      </pc:sldChg>
      <pc:sldChg chg="add ord">
        <pc:chgData name="Petr Veigend" userId="587c2485-b055-4bf0-affb-82af411550a2" providerId="ADAL" clId="{A8CA3BB0-8D87-4208-A1A9-238C4C00766F}" dt="2019-10-20T06:24:39.761" v="216"/>
        <pc:sldMkLst>
          <pc:docMk/>
          <pc:sldMk cId="170488151" sldId="624"/>
        </pc:sldMkLst>
      </pc:sldChg>
      <pc:sldChg chg="add ord">
        <pc:chgData name="Petr Veigend" userId="587c2485-b055-4bf0-affb-82af411550a2" providerId="ADAL" clId="{A8CA3BB0-8D87-4208-A1A9-238C4C00766F}" dt="2019-10-20T06:24:39.761" v="216"/>
        <pc:sldMkLst>
          <pc:docMk/>
          <pc:sldMk cId="374591278" sldId="625"/>
        </pc:sldMkLst>
      </pc:sldChg>
      <pc:sldChg chg="add ord">
        <pc:chgData name="Petr Veigend" userId="587c2485-b055-4bf0-affb-82af411550a2" providerId="ADAL" clId="{A8CA3BB0-8D87-4208-A1A9-238C4C00766F}" dt="2019-10-20T06:24:39.761" v="216"/>
        <pc:sldMkLst>
          <pc:docMk/>
          <pc:sldMk cId="104523298" sldId="626"/>
        </pc:sldMkLst>
      </pc:sldChg>
      <pc:sldChg chg="add ord">
        <pc:chgData name="Petr Veigend" userId="587c2485-b055-4bf0-affb-82af411550a2" providerId="ADAL" clId="{A8CA3BB0-8D87-4208-A1A9-238C4C00766F}" dt="2019-10-20T06:24:39.761" v="216"/>
        <pc:sldMkLst>
          <pc:docMk/>
          <pc:sldMk cId="3846128096" sldId="627"/>
        </pc:sldMkLst>
      </pc:sldChg>
      <pc:sldChg chg="add ord">
        <pc:chgData name="Petr Veigend" userId="587c2485-b055-4bf0-affb-82af411550a2" providerId="ADAL" clId="{A8CA3BB0-8D87-4208-A1A9-238C4C00766F}" dt="2019-10-20T06:24:39.761" v="216"/>
        <pc:sldMkLst>
          <pc:docMk/>
          <pc:sldMk cId="2787046120" sldId="628"/>
        </pc:sldMkLst>
      </pc:sldChg>
      <pc:sldChg chg="add ord">
        <pc:chgData name="Petr Veigend" userId="587c2485-b055-4bf0-affb-82af411550a2" providerId="ADAL" clId="{A8CA3BB0-8D87-4208-A1A9-238C4C00766F}" dt="2019-10-20T06:24:39.761" v="216"/>
        <pc:sldMkLst>
          <pc:docMk/>
          <pc:sldMk cId="2170937824" sldId="629"/>
        </pc:sldMkLst>
      </pc:sldChg>
      <pc:sldChg chg="modSp add">
        <pc:chgData name="Petr Veigend" userId="587c2485-b055-4bf0-affb-82af411550a2" providerId="ADAL" clId="{A8CA3BB0-8D87-4208-A1A9-238C4C00766F}" dt="2019-10-20T06:37:28.410" v="1151" actId="20577"/>
        <pc:sldMkLst>
          <pc:docMk/>
          <pc:sldMk cId="3141891518" sldId="630"/>
        </pc:sldMkLst>
        <pc:spChg chg="mod">
          <ac:chgData name="Petr Veigend" userId="587c2485-b055-4bf0-affb-82af411550a2" providerId="ADAL" clId="{A8CA3BB0-8D87-4208-A1A9-238C4C00766F}" dt="2019-10-20T06:36:41.691" v="1066" actId="6549"/>
          <ac:spMkLst>
            <pc:docMk/>
            <pc:sldMk cId="3141891518" sldId="630"/>
            <ac:spMk id="2" creationId="{4B11DE5D-FBEE-4F60-915D-936CB195FBC5}"/>
          </ac:spMkLst>
        </pc:spChg>
        <pc:spChg chg="mod">
          <ac:chgData name="Petr Veigend" userId="587c2485-b055-4bf0-affb-82af411550a2" providerId="ADAL" clId="{A8CA3BB0-8D87-4208-A1A9-238C4C00766F}" dt="2019-10-20T06:37:28.410" v="1151" actId="20577"/>
          <ac:spMkLst>
            <pc:docMk/>
            <pc:sldMk cId="3141891518" sldId="630"/>
            <ac:spMk id="3" creationId="{E18F5ED6-7699-4243-86F6-EAE5AFBE9865}"/>
          </ac:spMkLst>
        </pc:spChg>
      </pc:sldChg>
      <pc:sldChg chg="addSp modSp add">
        <pc:chgData name="Petr Veigend" userId="587c2485-b055-4bf0-affb-82af411550a2" providerId="ADAL" clId="{A8CA3BB0-8D87-4208-A1A9-238C4C00766F}" dt="2019-10-20T06:41:25.418" v="1540" actId="20577"/>
        <pc:sldMkLst>
          <pc:docMk/>
          <pc:sldMk cId="3759987477" sldId="631"/>
        </pc:sldMkLst>
        <pc:spChg chg="mod">
          <ac:chgData name="Petr Veigend" userId="587c2485-b055-4bf0-affb-82af411550a2" providerId="ADAL" clId="{A8CA3BB0-8D87-4208-A1A9-238C4C00766F}" dt="2019-10-20T06:37:46.640" v="1159" actId="20577"/>
          <ac:spMkLst>
            <pc:docMk/>
            <pc:sldMk cId="3759987477" sldId="631"/>
            <ac:spMk id="2" creationId="{8538DDBE-AA76-4BD8-8C8C-8FDCFE171A4B}"/>
          </ac:spMkLst>
        </pc:spChg>
        <pc:spChg chg="mod">
          <ac:chgData name="Petr Veigend" userId="587c2485-b055-4bf0-affb-82af411550a2" providerId="ADAL" clId="{A8CA3BB0-8D87-4208-A1A9-238C4C00766F}" dt="2019-10-20T06:41:25.418" v="1540" actId="20577"/>
          <ac:spMkLst>
            <pc:docMk/>
            <pc:sldMk cId="3759987477" sldId="631"/>
            <ac:spMk id="3" creationId="{A9AD9EF2-EC73-4145-A99A-BB7612F74C2A}"/>
          </ac:spMkLst>
        </pc:spChg>
        <pc:spChg chg="add mod">
          <ac:chgData name="Petr Veigend" userId="587c2485-b055-4bf0-affb-82af411550a2" providerId="ADAL" clId="{A8CA3BB0-8D87-4208-A1A9-238C4C00766F}" dt="2019-10-20T06:40:46.100" v="1420" actId="1076"/>
          <ac:spMkLst>
            <pc:docMk/>
            <pc:sldMk cId="3759987477" sldId="631"/>
            <ac:spMk id="6" creationId="{CFE306C7-EC40-4AA6-A866-D459F7FEC1CA}"/>
          </ac:spMkLst>
        </pc:spChg>
      </pc:sldChg>
    </pc:docChg>
  </pc:docChgLst>
  <pc:docChgLst>
    <pc:chgData name="Petr" userId="587c2485-b055-4bf0-affb-82af411550a2" providerId="ADAL" clId="{DE7882CB-71E4-49F9-B287-AE8F4F43A195}"/>
    <pc:docChg chg="undo custSel addSld delSld modSld sldOrd">
      <pc:chgData name="Petr" userId="587c2485-b055-4bf0-affb-82af411550a2" providerId="ADAL" clId="{DE7882CB-71E4-49F9-B287-AE8F4F43A195}" dt="2020-10-22T14:57:31.098" v="3913" actId="2696"/>
      <pc:docMkLst>
        <pc:docMk/>
      </pc:docMkLst>
      <pc:sldChg chg="modSp mod">
        <pc:chgData name="Petr" userId="587c2485-b055-4bf0-affb-82af411550a2" providerId="ADAL" clId="{DE7882CB-71E4-49F9-B287-AE8F4F43A195}" dt="2020-10-21T08:06:46.622" v="90" actId="20577"/>
        <pc:sldMkLst>
          <pc:docMk/>
          <pc:sldMk cId="3028649440" sldId="367"/>
        </pc:sldMkLst>
        <pc:spChg chg="mod">
          <ac:chgData name="Petr" userId="587c2485-b055-4bf0-affb-82af411550a2" providerId="ADAL" clId="{DE7882CB-71E4-49F9-B287-AE8F4F43A195}" dt="2020-10-21T08:06:46.622" v="90" actId="20577"/>
          <ac:spMkLst>
            <pc:docMk/>
            <pc:sldMk cId="3028649440" sldId="367"/>
            <ac:spMk id="3" creationId="{00000000-0000-0000-0000-000000000000}"/>
          </ac:spMkLst>
        </pc:spChg>
      </pc:sldChg>
      <pc:sldChg chg="modSp mod ord">
        <pc:chgData name="Petr" userId="587c2485-b055-4bf0-affb-82af411550a2" providerId="ADAL" clId="{DE7882CB-71E4-49F9-B287-AE8F4F43A195}" dt="2020-10-22T14:20:22.782" v="3853" actId="113"/>
        <pc:sldMkLst>
          <pc:docMk/>
          <pc:sldMk cId="3377386145" sldId="375"/>
        </pc:sldMkLst>
        <pc:spChg chg="mod">
          <ac:chgData name="Petr" userId="587c2485-b055-4bf0-affb-82af411550a2" providerId="ADAL" clId="{DE7882CB-71E4-49F9-B287-AE8F4F43A195}" dt="2020-10-22T14:20:22.782" v="3853" actId="113"/>
          <ac:spMkLst>
            <pc:docMk/>
            <pc:sldMk cId="3377386145" sldId="375"/>
            <ac:spMk id="3" creationId="{00000000-0000-0000-0000-000000000000}"/>
          </ac:spMkLst>
        </pc:spChg>
      </pc:sldChg>
      <pc:sldChg chg="del">
        <pc:chgData name="Petr" userId="587c2485-b055-4bf0-affb-82af411550a2" providerId="ADAL" clId="{DE7882CB-71E4-49F9-B287-AE8F4F43A195}" dt="2020-10-21T08:34:46.131" v="485" actId="47"/>
        <pc:sldMkLst>
          <pc:docMk/>
          <pc:sldMk cId="0" sldId="388"/>
        </pc:sldMkLst>
      </pc:sldChg>
      <pc:sldChg chg="del">
        <pc:chgData name="Petr" userId="587c2485-b055-4bf0-affb-82af411550a2" providerId="ADAL" clId="{DE7882CB-71E4-49F9-B287-AE8F4F43A195}" dt="2020-10-21T08:34:42.322" v="484" actId="47"/>
        <pc:sldMkLst>
          <pc:docMk/>
          <pc:sldMk cId="0" sldId="389"/>
        </pc:sldMkLst>
      </pc:sldChg>
      <pc:sldChg chg="del">
        <pc:chgData name="Petr" userId="587c2485-b055-4bf0-affb-82af411550a2" providerId="ADAL" clId="{DE7882CB-71E4-49F9-B287-AE8F4F43A195}" dt="2020-10-21T08:34:42.322" v="484" actId="47"/>
        <pc:sldMkLst>
          <pc:docMk/>
          <pc:sldMk cId="0" sldId="390"/>
        </pc:sldMkLst>
      </pc:sldChg>
      <pc:sldChg chg="del">
        <pc:chgData name="Petr" userId="587c2485-b055-4bf0-affb-82af411550a2" providerId="ADAL" clId="{DE7882CB-71E4-49F9-B287-AE8F4F43A195}" dt="2020-10-21T08:26:35.703" v="220" actId="47"/>
        <pc:sldMkLst>
          <pc:docMk/>
          <pc:sldMk cId="0" sldId="391"/>
        </pc:sldMkLst>
      </pc:sldChg>
      <pc:sldChg chg="del">
        <pc:chgData name="Petr" userId="587c2485-b055-4bf0-affb-82af411550a2" providerId="ADAL" clId="{DE7882CB-71E4-49F9-B287-AE8F4F43A195}" dt="2020-10-21T08:34:42.322" v="484" actId="47"/>
        <pc:sldMkLst>
          <pc:docMk/>
          <pc:sldMk cId="0" sldId="403"/>
        </pc:sldMkLst>
      </pc:sldChg>
      <pc:sldChg chg="del">
        <pc:chgData name="Petr" userId="587c2485-b055-4bf0-affb-82af411550a2" providerId="ADAL" clId="{DE7882CB-71E4-49F9-B287-AE8F4F43A195}" dt="2020-10-21T08:34:42.322" v="484" actId="47"/>
        <pc:sldMkLst>
          <pc:docMk/>
          <pc:sldMk cId="0" sldId="404"/>
        </pc:sldMkLst>
      </pc:sldChg>
      <pc:sldChg chg="modSp mod">
        <pc:chgData name="Petr" userId="587c2485-b055-4bf0-affb-82af411550a2" providerId="ADAL" clId="{DE7882CB-71E4-49F9-B287-AE8F4F43A195}" dt="2020-10-21T10:23:54.880" v="1675" actId="20577"/>
        <pc:sldMkLst>
          <pc:docMk/>
          <pc:sldMk cId="3283987500" sldId="415"/>
        </pc:sldMkLst>
        <pc:spChg chg="mod">
          <ac:chgData name="Petr" userId="587c2485-b055-4bf0-affb-82af411550a2" providerId="ADAL" clId="{DE7882CB-71E4-49F9-B287-AE8F4F43A195}" dt="2020-10-21T10:23:54.880" v="1675" actId="20577"/>
          <ac:spMkLst>
            <pc:docMk/>
            <pc:sldMk cId="3283987500" sldId="415"/>
            <ac:spMk id="2" creationId="{00000000-0000-0000-0000-000000000000}"/>
          </ac:spMkLst>
        </pc:spChg>
      </pc:sldChg>
      <pc:sldChg chg="del">
        <pc:chgData name="Petr" userId="587c2485-b055-4bf0-affb-82af411550a2" providerId="ADAL" clId="{DE7882CB-71E4-49F9-B287-AE8F4F43A195}" dt="2020-10-21T08:48:22.611" v="491" actId="47"/>
        <pc:sldMkLst>
          <pc:docMk/>
          <pc:sldMk cId="3370496781" sldId="433"/>
        </pc:sldMkLst>
      </pc:sldChg>
      <pc:sldChg chg="del">
        <pc:chgData name="Petr" userId="587c2485-b055-4bf0-affb-82af411550a2" providerId="ADAL" clId="{DE7882CB-71E4-49F9-B287-AE8F4F43A195}" dt="2020-10-21T10:23:36.711" v="1668" actId="47"/>
        <pc:sldMkLst>
          <pc:docMk/>
          <pc:sldMk cId="3082390868" sldId="442"/>
        </pc:sldMkLst>
      </pc:sldChg>
      <pc:sldChg chg="modSp mod">
        <pc:chgData name="Petr" userId="587c2485-b055-4bf0-affb-82af411550a2" providerId="ADAL" clId="{DE7882CB-71E4-49F9-B287-AE8F4F43A195}" dt="2020-10-21T10:23:42.320" v="1670" actId="20577"/>
        <pc:sldMkLst>
          <pc:docMk/>
          <pc:sldMk cId="3614495372" sldId="445"/>
        </pc:sldMkLst>
        <pc:spChg chg="mod">
          <ac:chgData name="Petr" userId="587c2485-b055-4bf0-affb-82af411550a2" providerId="ADAL" clId="{DE7882CB-71E4-49F9-B287-AE8F4F43A195}" dt="2020-10-21T10:23:42.320" v="1670" actId="20577"/>
          <ac:spMkLst>
            <pc:docMk/>
            <pc:sldMk cId="3614495372" sldId="445"/>
            <ac:spMk id="2" creationId="{00000000-0000-0000-0000-000000000000}"/>
          </ac:spMkLst>
        </pc:spChg>
      </pc:sldChg>
      <pc:sldChg chg="modSp del mod">
        <pc:chgData name="Petr" userId="587c2485-b055-4bf0-affb-82af411550a2" providerId="ADAL" clId="{DE7882CB-71E4-49F9-B287-AE8F4F43A195}" dt="2020-10-21T10:23:49.994" v="1673" actId="47"/>
        <pc:sldMkLst>
          <pc:docMk/>
          <pc:sldMk cId="506022021" sldId="448"/>
        </pc:sldMkLst>
        <pc:spChg chg="mod">
          <ac:chgData name="Petr" userId="587c2485-b055-4bf0-affb-82af411550a2" providerId="ADAL" clId="{DE7882CB-71E4-49F9-B287-AE8F4F43A195}" dt="2020-10-21T10:23:46.527" v="1672" actId="20577"/>
          <ac:spMkLst>
            <pc:docMk/>
            <pc:sldMk cId="506022021" sldId="448"/>
            <ac:spMk id="2" creationId="{00000000-0000-0000-0000-000000000000}"/>
          </ac:spMkLst>
        </pc:spChg>
      </pc:sldChg>
      <pc:sldChg chg="del">
        <pc:chgData name="Petr" userId="587c2485-b055-4bf0-affb-82af411550a2" providerId="ADAL" clId="{DE7882CB-71E4-49F9-B287-AE8F4F43A195}" dt="2020-10-21T08:48:22.611" v="491" actId="47"/>
        <pc:sldMkLst>
          <pc:docMk/>
          <pc:sldMk cId="370547174" sldId="453"/>
        </pc:sldMkLst>
      </pc:sldChg>
      <pc:sldChg chg="del">
        <pc:chgData name="Petr" userId="587c2485-b055-4bf0-affb-82af411550a2" providerId="ADAL" clId="{DE7882CB-71E4-49F9-B287-AE8F4F43A195}" dt="2020-10-21T08:48:22.611" v="491" actId="47"/>
        <pc:sldMkLst>
          <pc:docMk/>
          <pc:sldMk cId="2099019492" sldId="456"/>
        </pc:sldMkLst>
      </pc:sldChg>
      <pc:sldChg chg="del">
        <pc:chgData name="Petr" userId="587c2485-b055-4bf0-affb-82af411550a2" providerId="ADAL" clId="{DE7882CB-71E4-49F9-B287-AE8F4F43A195}" dt="2020-10-21T08:48:22.611" v="491" actId="47"/>
        <pc:sldMkLst>
          <pc:docMk/>
          <pc:sldMk cId="3886519968" sldId="457"/>
        </pc:sldMkLst>
      </pc:sldChg>
      <pc:sldChg chg="modSp mod">
        <pc:chgData name="Petr" userId="587c2485-b055-4bf0-affb-82af411550a2" providerId="ADAL" clId="{DE7882CB-71E4-49F9-B287-AE8F4F43A195}" dt="2020-10-22T13:42:16.053" v="3477" actId="20577"/>
        <pc:sldMkLst>
          <pc:docMk/>
          <pc:sldMk cId="2499894369" sldId="464"/>
        </pc:sldMkLst>
        <pc:spChg chg="mod">
          <ac:chgData name="Petr" userId="587c2485-b055-4bf0-affb-82af411550a2" providerId="ADAL" clId="{DE7882CB-71E4-49F9-B287-AE8F4F43A195}" dt="2020-10-22T13:42:16.053" v="3477" actId="20577"/>
          <ac:spMkLst>
            <pc:docMk/>
            <pc:sldMk cId="2499894369" sldId="464"/>
            <ac:spMk id="6" creationId="{18BF317D-C566-4000-8230-823377A16C94}"/>
          </ac:spMkLst>
        </pc:spChg>
      </pc:sldChg>
      <pc:sldChg chg="del">
        <pc:chgData name="Petr" userId="587c2485-b055-4bf0-affb-82af411550a2" providerId="ADAL" clId="{DE7882CB-71E4-49F9-B287-AE8F4F43A195}" dt="2020-10-21T08:34:23.323" v="481" actId="47"/>
        <pc:sldMkLst>
          <pc:docMk/>
          <pc:sldMk cId="650525334" sldId="468"/>
        </pc:sldMkLst>
      </pc:sldChg>
      <pc:sldChg chg="del">
        <pc:chgData name="Petr" userId="587c2485-b055-4bf0-affb-82af411550a2" providerId="ADAL" clId="{DE7882CB-71E4-49F9-B287-AE8F4F43A195}" dt="2020-10-21T08:34:21.976" v="480" actId="47"/>
        <pc:sldMkLst>
          <pc:docMk/>
          <pc:sldMk cId="667907785" sldId="469"/>
        </pc:sldMkLst>
      </pc:sldChg>
      <pc:sldChg chg="add">
        <pc:chgData name="Petr" userId="587c2485-b055-4bf0-affb-82af411550a2" providerId="ADAL" clId="{DE7882CB-71E4-49F9-B287-AE8F4F43A195}" dt="2020-10-21T08:51:24.853" v="509"/>
        <pc:sldMkLst>
          <pc:docMk/>
          <pc:sldMk cId="2722101428" sldId="469"/>
        </pc:sldMkLst>
      </pc:sldChg>
      <pc:sldChg chg="del">
        <pc:chgData name="Petr" userId="587c2485-b055-4bf0-affb-82af411550a2" providerId="ADAL" clId="{DE7882CB-71E4-49F9-B287-AE8F4F43A195}" dt="2020-10-21T08:34:19.899" v="479" actId="47"/>
        <pc:sldMkLst>
          <pc:docMk/>
          <pc:sldMk cId="2398999728" sldId="471"/>
        </pc:sldMkLst>
      </pc:sldChg>
      <pc:sldChg chg="del">
        <pc:chgData name="Petr" userId="587c2485-b055-4bf0-affb-82af411550a2" providerId="ADAL" clId="{DE7882CB-71E4-49F9-B287-AE8F4F43A195}" dt="2020-10-21T08:34:19.899" v="479" actId="47"/>
        <pc:sldMkLst>
          <pc:docMk/>
          <pc:sldMk cId="1040148286" sldId="472"/>
        </pc:sldMkLst>
      </pc:sldChg>
      <pc:sldChg chg="del">
        <pc:chgData name="Petr" userId="587c2485-b055-4bf0-affb-82af411550a2" providerId="ADAL" clId="{DE7882CB-71E4-49F9-B287-AE8F4F43A195}" dt="2020-10-21T08:34:19.899" v="479" actId="47"/>
        <pc:sldMkLst>
          <pc:docMk/>
          <pc:sldMk cId="1285657863" sldId="473"/>
        </pc:sldMkLst>
      </pc:sldChg>
      <pc:sldChg chg="del">
        <pc:chgData name="Petr" userId="587c2485-b055-4bf0-affb-82af411550a2" providerId="ADAL" clId="{DE7882CB-71E4-49F9-B287-AE8F4F43A195}" dt="2020-10-21T08:34:27.432" v="482" actId="47"/>
        <pc:sldMkLst>
          <pc:docMk/>
          <pc:sldMk cId="999085483" sldId="474"/>
        </pc:sldMkLst>
      </pc:sldChg>
      <pc:sldChg chg="del">
        <pc:chgData name="Petr" userId="587c2485-b055-4bf0-affb-82af411550a2" providerId="ADAL" clId="{DE7882CB-71E4-49F9-B287-AE8F4F43A195}" dt="2020-10-21T08:34:27.778" v="483" actId="47"/>
        <pc:sldMkLst>
          <pc:docMk/>
          <pc:sldMk cId="1838136532" sldId="475"/>
        </pc:sldMkLst>
      </pc:sldChg>
      <pc:sldChg chg="modSp mod">
        <pc:chgData name="Petr" userId="587c2485-b055-4bf0-affb-82af411550a2" providerId="ADAL" clId="{DE7882CB-71E4-49F9-B287-AE8F4F43A195}" dt="2020-10-21T10:45:31.995" v="3368" actId="20577"/>
        <pc:sldMkLst>
          <pc:docMk/>
          <pc:sldMk cId="4060999599" sldId="483"/>
        </pc:sldMkLst>
        <pc:spChg chg="mod">
          <ac:chgData name="Petr" userId="587c2485-b055-4bf0-affb-82af411550a2" providerId="ADAL" clId="{DE7882CB-71E4-49F9-B287-AE8F4F43A195}" dt="2020-10-21T10:45:31.995" v="3368" actId="20577"/>
          <ac:spMkLst>
            <pc:docMk/>
            <pc:sldMk cId="4060999599" sldId="483"/>
            <ac:spMk id="3" creationId="{00000000-0000-0000-0000-000000000000}"/>
          </ac:spMkLst>
        </pc:spChg>
      </pc:sldChg>
      <pc:sldChg chg="add">
        <pc:chgData name="Petr" userId="587c2485-b055-4bf0-affb-82af411550a2" providerId="ADAL" clId="{DE7882CB-71E4-49F9-B287-AE8F4F43A195}" dt="2020-10-21T08:51:24.853" v="509"/>
        <pc:sldMkLst>
          <pc:docMk/>
          <pc:sldMk cId="1707031957" sldId="484"/>
        </pc:sldMkLst>
      </pc:sldChg>
      <pc:sldChg chg="del">
        <pc:chgData name="Petr" userId="587c2485-b055-4bf0-affb-82af411550a2" providerId="ADAL" clId="{DE7882CB-71E4-49F9-B287-AE8F4F43A195}" dt="2020-10-21T08:11:04.145" v="100" actId="47"/>
        <pc:sldMkLst>
          <pc:docMk/>
          <pc:sldMk cId="4075964827" sldId="484"/>
        </pc:sldMkLst>
      </pc:sldChg>
      <pc:sldChg chg="modSp mod">
        <pc:chgData name="Petr" userId="587c2485-b055-4bf0-affb-82af411550a2" providerId="ADAL" clId="{DE7882CB-71E4-49F9-B287-AE8F4F43A195}" dt="2020-10-21T08:12:51.366" v="182" actId="20577"/>
        <pc:sldMkLst>
          <pc:docMk/>
          <pc:sldMk cId="536272012" sldId="486"/>
        </pc:sldMkLst>
        <pc:spChg chg="mod">
          <ac:chgData name="Petr" userId="587c2485-b055-4bf0-affb-82af411550a2" providerId="ADAL" clId="{DE7882CB-71E4-49F9-B287-AE8F4F43A195}" dt="2020-10-21T08:12:51.366" v="182" actId="20577"/>
          <ac:spMkLst>
            <pc:docMk/>
            <pc:sldMk cId="536272012" sldId="486"/>
            <ac:spMk id="7" creationId="{00000000-0000-0000-0000-000000000000}"/>
          </ac:spMkLst>
        </pc:spChg>
      </pc:sldChg>
      <pc:sldChg chg="del">
        <pc:chgData name="Petr" userId="587c2485-b055-4bf0-affb-82af411550a2" providerId="ADAL" clId="{DE7882CB-71E4-49F9-B287-AE8F4F43A195}" dt="2020-10-21T08:11:09.777" v="101" actId="47"/>
        <pc:sldMkLst>
          <pc:docMk/>
          <pc:sldMk cId="2314259516" sldId="487"/>
        </pc:sldMkLst>
      </pc:sldChg>
      <pc:sldChg chg="modSp mod">
        <pc:chgData name="Petr" userId="587c2485-b055-4bf0-affb-82af411550a2" providerId="ADAL" clId="{DE7882CB-71E4-49F9-B287-AE8F4F43A195}" dt="2020-10-21T08:26:26.079" v="219" actId="6549"/>
        <pc:sldMkLst>
          <pc:docMk/>
          <pc:sldMk cId="3817963205" sldId="493"/>
        </pc:sldMkLst>
        <pc:spChg chg="mod">
          <ac:chgData name="Petr" userId="587c2485-b055-4bf0-affb-82af411550a2" providerId="ADAL" clId="{DE7882CB-71E4-49F9-B287-AE8F4F43A195}" dt="2020-10-21T08:26:26.079" v="219" actId="6549"/>
          <ac:spMkLst>
            <pc:docMk/>
            <pc:sldMk cId="3817963205" sldId="493"/>
            <ac:spMk id="6" creationId="{00000000-0000-0000-0000-000000000000}"/>
          </ac:spMkLst>
        </pc:spChg>
      </pc:sldChg>
      <pc:sldChg chg="modSp mod">
        <pc:chgData name="Petr" userId="587c2485-b055-4bf0-affb-82af411550a2" providerId="ADAL" clId="{DE7882CB-71E4-49F9-B287-AE8F4F43A195}" dt="2020-10-22T10:51:28.553" v="3390" actId="20577"/>
        <pc:sldMkLst>
          <pc:docMk/>
          <pc:sldMk cId="591877366" sldId="494"/>
        </pc:sldMkLst>
        <pc:spChg chg="mod">
          <ac:chgData name="Petr" userId="587c2485-b055-4bf0-affb-82af411550a2" providerId="ADAL" clId="{DE7882CB-71E4-49F9-B287-AE8F4F43A195}" dt="2020-10-22T10:51:28.553" v="3390" actId="20577"/>
          <ac:spMkLst>
            <pc:docMk/>
            <pc:sldMk cId="591877366" sldId="494"/>
            <ac:spMk id="2" creationId="{00000000-0000-0000-0000-000000000000}"/>
          </ac:spMkLst>
        </pc:spChg>
      </pc:sldChg>
      <pc:sldChg chg="del">
        <pc:chgData name="Petr" userId="587c2485-b055-4bf0-affb-82af411550a2" providerId="ADAL" clId="{DE7882CB-71E4-49F9-B287-AE8F4F43A195}" dt="2020-10-21T08:22:44.470" v="183" actId="47"/>
        <pc:sldMkLst>
          <pc:docMk/>
          <pc:sldMk cId="3403265600" sldId="497"/>
        </pc:sldMkLst>
      </pc:sldChg>
      <pc:sldChg chg="del">
        <pc:chgData name="Petr" userId="587c2485-b055-4bf0-affb-82af411550a2" providerId="ADAL" clId="{DE7882CB-71E4-49F9-B287-AE8F4F43A195}" dt="2020-10-21T08:22:44.470" v="183" actId="47"/>
        <pc:sldMkLst>
          <pc:docMk/>
          <pc:sldMk cId="834792496" sldId="498"/>
        </pc:sldMkLst>
      </pc:sldChg>
      <pc:sldChg chg="del">
        <pc:chgData name="Petr" userId="587c2485-b055-4bf0-affb-82af411550a2" providerId="ADAL" clId="{DE7882CB-71E4-49F9-B287-AE8F4F43A195}" dt="2020-10-21T08:22:44.470" v="183" actId="47"/>
        <pc:sldMkLst>
          <pc:docMk/>
          <pc:sldMk cId="379078392" sldId="499"/>
        </pc:sldMkLst>
      </pc:sldChg>
      <pc:sldChg chg="del">
        <pc:chgData name="Petr" userId="587c2485-b055-4bf0-affb-82af411550a2" providerId="ADAL" clId="{DE7882CB-71E4-49F9-B287-AE8F4F43A195}" dt="2020-10-21T08:22:44.470" v="183" actId="47"/>
        <pc:sldMkLst>
          <pc:docMk/>
          <pc:sldMk cId="823291368" sldId="500"/>
        </pc:sldMkLst>
      </pc:sldChg>
      <pc:sldChg chg="del">
        <pc:chgData name="Petr" userId="587c2485-b055-4bf0-affb-82af411550a2" providerId="ADAL" clId="{DE7882CB-71E4-49F9-B287-AE8F4F43A195}" dt="2020-10-21T08:22:44.470" v="183" actId="47"/>
        <pc:sldMkLst>
          <pc:docMk/>
          <pc:sldMk cId="813510149" sldId="501"/>
        </pc:sldMkLst>
      </pc:sldChg>
      <pc:sldChg chg="del">
        <pc:chgData name="Petr" userId="587c2485-b055-4bf0-affb-82af411550a2" providerId="ADAL" clId="{DE7882CB-71E4-49F9-B287-AE8F4F43A195}" dt="2020-10-21T08:22:44.470" v="183" actId="47"/>
        <pc:sldMkLst>
          <pc:docMk/>
          <pc:sldMk cId="2422808114" sldId="502"/>
        </pc:sldMkLst>
      </pc:sldChg>
      <pc:sldChg chg="del">
        <pc:chgData name="Petr" userId="587c2485-b055-4bf0-affb-82af411550a2" providerId="ADAL" clId="{DE7882CB-71E4-49F9-B287-AE8F4F43A195}" dt="2020-10-21T08:35:21.374" v="486" actId="47"/>
        <pc:sldMkLst>
          <pc:docMk/>
          <pc:sldMk cId="2909846964" sldId="556"/>
        </pc:sldMkLst>
      </pc:sldChg>
      <pc:sldChg chg="del">
        <pc:chgData name="Petr" userId="587c2485-b055-4bf0-affb-82af411550a2" providerId="ADAL" clId="{DE7882CB-71E4-49F9-B287-AE8F4F43A195}" dt="2020-10-21T08:35:21.791" v="487" actId="47"/>
        <pc:sldMkLst>
          <pc:docMk/>
          <pc:sldMk cId="864409235" sldId="557"/>
        </pc:sldMkLst>
      </pc:sldChg>
      <pc:sldChg chg="del">
        <pc:chgData name="Petr" userId="587c2485-b055-4bf0-affb-82af411550a2" providerId="ADAL" clId="{DE7882CB-71E4-49F9-B287-AE8F4F43A195}" dt="2020-10-21T08:35:22.003" v="488" actId="47"/>
        <pc:sldMkLst>
          <pc:docMk/>
          <pc:sldMk cId="2043154281" sldId="558"/>
        </pc:sldMkLst>
      </pc:sldChg>
      <pc:sldChg chg="del">
        <pc:chgData name="Petr" userId="587c2485-b055-4bf0-affb-82af411550a2" providerId="ADAL" clId="{DE7882CB-71E4-49F9-B287-AE8F4F43A195}" dt="2020-10-21T08:35:24.336" v="489" actId="47"/>
        <pc:sldMkLst>
          <pc:docMk/>
          <pc:sldMk cId="1975501681" sldId="559"/>
        </pc:sldMkLst>
      </pc:sldChg>
      <pc:sldChg chg="del">
        <pc:chgData name="Petr" userId="587c2485-b055-4bf0-affb-82af411550a2" providerId="ADAL" clId="{DE7882CB-71E4-49F9-B287-AE8F4F43A195}" dt="2020-10-21T08:35:28.112" v="490" actId="47"/>
        <pc:sldMkLst>
          <pc:docMk/>
          <pc:sldMk cId="3722997002" sldId="560"/>
        </pc:sldMkLst>
      </pc:sldChg>
      <pc:sldChg chg="del">
        <pc:chgData name="Petr" userId="587c2485-b055-4bf0-affb-82af411550a2" providerId="ADAL" clId="{DE7882CB-71E4-49F9-B287-AE8F4F43A195}" dt="2020-10-21T08:48:22.611" v="491" actId="47"/>
        <pc:sldMkLst>
          <pc:docMk/>
          <pc:sldMk cId="1558969883" sldId="567"/>
        </pc:sldMkLst>
      </pc:sldChg>
      <pc:sldChg chg="del">
        <pc:chgData name="Petr" userId="587c2485-b055-4bf0-affb-82af411550a2" providerId="ADAL" clId="{DE7882CB-71E4-49F9-B287-AE8F4F43A195}" dt="2020-10-21T08:48:22.611" v="491" actId="47"/>
        <pc:sldMkLst>
          <pc:docMk/>
          <pc:sldMk cId="1275952509" sldId="568"/>
        </pc:sldMkLst>
      </pc:sldChg>
      <pc:sldChg chg="del">
        <pc:chgData name="Petr" userId="587c2485-b055-4bf0-affb-82af411550a2" providerId="ADAL" clId="{DE7882CB-71E4-49F9-B287-AE8F4F43A195}" dt="2020-10-21T08:48:22.611" v="491" actId="47"/>
        <pc:sldMkLst>
          <pc:docMk/>
          <pc:sldMk cId="685719843" sldId="569"/>
        </pc:sldMkLst>
      </pc:sldChg>
      <pc:sldChg chg="add ord">
        <pc:chgData name="Petr" userId="587c2485-b055-4bf0-affb-82af411550a2" providerId="ADAL" clId="{DE7882CB-71E4-49F9-B287-AE8F4F43A195}" dt="2020-10-21T08:52:08.579" v="514"/>
        <pc:sldMkLst>
          <pc:docMk/>
          <pc:sldMk cId="3396665198" sldId="570"/>
        </pc:sldMkLst>
      </pc:sldChg>
      <pc:sldChg chg="add ord">
        <pc:chgData name="Petr" userId="587c2485-b055-4bf0-affb-82af411550a2" providerId="ADAL" clId="{DE7882CB-71E4-49F9-B287-AE8F4F43A195}" dt="2020-10-21T08:52:08.579" v="514"/>
        <pc:sldMkLst>
          <pc:docMk/>
          <pc:sldMk cId="477481139" sldId="571"/>
        </pc:sldMkLst>
      </pc:sldChg>
      <pc:sldChg chg="add del ord">
        <pc:chgData name="Petr" userId="587c2485-b055-4bf0-affb-82af411550a2" providerId="ADAL" clId="{DE7882CB-71E4-49F9-B287-AE8F4F43A195}" dt="2020-10-21T09:02:23.701" v="516" actId="47"/>
        <pc:sldMkLst>
          <pc:docMk/>
          <pc:sldMk cId="1366053924" sldId="572"/>
        </pc:sldMkLst>
      </pc:sldChg>
      <pc:sldChg chg="add del ord">
        <pc:chgData name="Petr" userId="587c2485-b055-4bf0-affb-82af411550a2" providerId="ADAL" clId="{DE7882CB-71E4-49F9-B287-AE8F4F43A195}" dt="2020-10-21T09:02:23.701" v="516" actId="47"/>
        <pc:sldMkLst>
          <pc:docMk/>
          <pc:sldMk cId="3022030119" sldId="573"/>
        </pc:sldMkLst>
      </pc:sldChg>
      <pc:sldChg chg="add del ord">
        <pc:chgData name="Petr" userId="587c2485-b055-4bf0-affb-82af411550a2" providerId="ADAL" clId="{DE7882CB-71E4-49F9-B287-AE8F4F43A195}" dt="2020-10-21T09:02:23.701" v="516" actId="47"/>
        <pc:sldMkLst>
          <pc:docMk/>
          <pc:sldMk cId="893082756" sldId="574"/>
        </pc:sldMkLst>
      </pc:sldChg>
      <pc:sldChg chg="add del ord">
        <pc:chgData name="Petr" userId="587c2485-b055-4bf0-affb-82af411550a2" providerId="ADAL" clId="{DE7882CB-71E4-49F9-B287-AE8F4F43A195}" dt="2020-10-21T09:02:23.701" v="516" actId="47"/>
        <pc:sldMkLst>
          <pc:docMk/>
          <pc:sldMk cId="66054416" sldId="575"/>
        </pc:sldMkLst>
      </pc:sldChg>
      <pc:sldChg chg="add del ord">
        <pc:chgData name="Petr" userId="587c2485-b055-4bf0-affb-82af411550a2" providerId="ADAL" clId="{DE7882CB-71E4-49F9-B287-AE8F4F43A195}" dt="2020-10-21T09:02:23.701" v="516" actId="47"/>
        <pc:sldMkLst>
          <pc:docMk/>
          <pc:sldMk cId="247600729" sldId="576"/>
        </pc:sldMkLst>
      </pc:sldChg>
      <pc:sldChg chg="add del ord">
        <pc:chgData name="Petr" userId="587c2485-b055-4bf0-affb-82af411550a2" providerId="ADAL" clId="{DE7882CB-71E4-49F9-B287-AE8F4F43A195}" dt="2020-10-21T09:02:23.701" v="516" actId="47"/>
        <pc:sldMkLst>
          <pc:docMk/>
          <pc:sldMk cId="1080730390" sldId="577"/>
        </pc:sldMkLst>
      </pc:sldChg>
      <pc:sldChg chg="add del ord">
        <pc:chgData name="Petr" userId="587c2485-b055-4bf0-affb-82af411550a2" providerId="ADAL" clId="{DE7882CB-71E4-49F9-B287-AE8F4F43A195}" dt="2020-10-21T08:57:47.426" v="515" actId="47"/>
        <pc:sldMkLst>
          <pc:docMk/>
          <pc:sldMk cId="321447959" sldId="578"/>
        </pc:sldMkLst>
      </pc:sldChg>
      <pc:sldChg chg="add del ord">
        <pc:chgData name="Petr" userId="587c2485-b055-4bf0-affb-82af411550a2" providerId="ADAL" clId="{DE7882CB-71E4-49F9-B287-AE8F4F43A195}" dt="2020-10-21T09:02:23.701" v="516" actId="47"/>
        <pc:sldMkLst>
          <pc:docMk/>
          <pc:sldMk cId="2922755780" sldId="579"/>
        </pc:sldMkLst>
      </pc:sldChg>
      <pc:sldChg chg="addSp delSp modSp new mod ord setBg">
        <pc:chgData name="Petr" userId="587c2485-b055-4bf0-affb-82af411550a2" providerId="ADAL" clId="{DE7882CB-71E4-49F9-B287-AE8F4F43A195}" dt="2020-10-21T10:46:02.655" v="3374"/>
        <pc:sldMkLst>
          <pc:docMk/>
          <pc:sldMk cId="886621399" sldId="632"/>
        </pc:sldMkLst>
        <pc:spChg chg="mod">
          <ac:chgData name="Petr" userId="587c2485-b055-4bf0-affb-82af411550a2" providerId="ADAL" clId="{DE7882CB-71E4-49F9-B287-AE8F4F43A195}" dt="2020-10-21T08:31:49.470" v="452" actId="20577"/>
          <ac:spMkLst>
            <pc:docMk/>
            <pc:sldMk cId="886621399" sldId="632"/>
            <ac:spMk id="2" creationId="{91D76587-FF11-459C-BFB4-F88105B2546A}"/>
          </ac:spMkLst>
        </pc:spChg>
        <pc:spChg chg="add del mod">
          <ac:chgData name="Petr" userId="587c2485-b055-4bf0-affb-82af411550a2" providerId="ADAL" clId="{DE7882CB-71E4-49F9-B287-AE8F4F43A195}" dt="2020-10-21T08:30:32.718" v="401" actId="6549"/>
          <ac:spMkLst>
            <pc:docMk/>
            <pc:sldMk cId="886621399" sldId="632"/>
            <ac:spMk id="3" creationId="{EFBE95D8-594D-454C-AB08-8246A39754C0}"/>
          </ac:spMkLst>
        </pc:spChg>
        <pc:spChg chg="add del mod">
          <ac:chgData name="Petr" userId="587c2485-b055-4bf0-affb-82af411550a2" providerId="ADAL" clId="{DE7882CB-71E4-49F9-B287-AE8F4F43A195}" dt="2020-10-21T08:30:24.769" v="393" actId="22"/>
          <ac:spMkLst>
            <pc:docMk/>
            <pc:sldMk cId="886621399" sldId="632"/>
            <ac:spMk id="7" creationId="{1FE1E0D2-6D4C-44A3-A93F-CD0F18512C0D}"/>
          </ac:spMkLst>
        </pc:spChg>
        <pc:spChg chg="add mod">
          <ac:chgData name="Petr" userId="587c2485-b055-4bf0-affb-82af411550a2" providerId="ADAL" clId="{DE7882CB-71E4-49F9-B287-AE8F4F43A195}" dt="2020-10-21T08:32:33.183" v="476" actId="6549"/>
          <ac:spMkLst>
            <pc:docMk/>
            <pc:sldMk cId="886621399" sldId="632"/>
            <ac:spMk id="9" creationId="{41D0646D-B368-4FD9-B6C7-44D4CF4958F3}"/>
          </ac:spMkLst>
        </pc:spChg>
        <pc:spChg chg="add del">
          <ac:chgData name="Petr" userId="587c2485-b055-4bf0-affb-82af411550a2" providerId="ADAL" clId="{DE7882CB-71E4-49F9-B287-AE8F4F43A195}" dt="2020-10-21T08:30:48.152" v="407"/>
          <ac:spMkLst>
            <pc:docMk/>
            <pc:sldMk cId="886621399" sldId="632"/>
            <ac:spMk id="10" creationId="{D60B3EC6-74FF-4586-9BC6-D69FB1AF33C0}"/>
          </ac:spMkLst>
        </pc:spChg>
        <pc:spChg chg="add del mod">
          <ac:chgData name="Petr" userId="587c2485-b055-4bf0-affb-82af411550a2" providerId="ADAL" clId="{DE7882CB-71E4-49F9-B287-AE8F4F43A195}" dt="2020-10-21T08:32:39.029" v="478"/>
          <ac:spMkLst>
            <pc:docMk/>
            <pc:sldMk cId="886621399" sldId="632"/>
            <ac:spMk id="11" creationId="{802F99E3-D5E5-4FCD-896B-1CC9893FF442}"/>
          </ac:spMkLst>
        </pc:spChg>
      </pc:sldChg>
      <pc:sldChg chg="addSp delSp modSp new del mod modClrScheme chgLayout">
        <pc:chgData name="Petr" userId="587c2485-b055-4bf0-affb-82af411550a2" providerId="ADAL" clId="{DE7882CB-71E4-49F9-B287-AE8F4F43A195}" dt="2020-10-21T08:51:57.456" v="510" actId="47"/>
        <pc:sldMkLst>
          <pc:docMk/>
          <pc:sldMk cId="3457275983" sldId="633"/>
        </pc:sldMkLst>
        <pc:spChg chg="del mod ord">
          <ac:chgData name="Petr" userId="587c2485-b055-4bf0-affb-82af411550a2" providerId="ADAL" clId="{DE7882CB-71E4-49F9-B287-AE8F4F43A195}" dt="2020-10-21T08:48:30.928" v="493" actId="700"/>
          <ac:spMkLst>
            <pc:docMk/>
            <pc:sldMk cId="3457275983" sldId="633"/>
            <ac:spMk id="2" creationId="{68384943-8798-41B2-A433-C5AA5B6B9366}"/>
          </ac:spMkLst>
        </pc:spChg>
        <pc:spChg chg="mod ord">
          <ac:chgData name="Petr" userId="587c2485-b055-4bf0-affb-82af411550a2" providerId="ADAL" clId="{DE7882CB-71E4-49F9-B287-AE8F4F43A195}" dt="2020-10-21T08:48:30.928" v="493" actId="700"/>
          <ac:spMkLst>
            <pc:docMk/>
            <pc:sldMk cId="3457275983" sldId="633"/>
            <ac:spMk id="3" creationId="{9F243948-76D8-4041-B9A7-D92A854A9945}"/>
          </ac:spMkLst>
        </pc:spChg>
        <pc:spChg chg="mod ord">
          <ac:chgData name="Petr" userId="587c2485-b055-4bf0-affb-82af411550a2" providerId="ADAL" clId="{DE7882CB-71E4-49F9-B287-AE8F4F43A195}" dt="2020-10-21T08:48:30.928" v="493" actId="700"/>
          <ac:spMkLst>
            <pc:docMk/>
            <pc:sldMk cId="3457275983" sldId="633"/>
            <ac:spMk id="4" creationId="{EDBD41A5-7A34-42DF-A4BE-CC345ADFECDF}"/>
          </ac:spMkLst>
        </pc:spChg>
        <pc:spChg chg="del mod ord">
          <ac:chgData name="Petr" userId="587c2485-b055-4bf0-affb-82af411550a2" providerId="ADAL" clId="{DE7882CB-71E4-49F9-B287-AE8F4F43A195}" dt="2020-10-21T08:48:30.928" v="493" actId="700"/>
          <ac:spMkLst>
            <pc:docMk/>
            <pc:sldMk cId="3457275983" sldId="633"/>
            <ac:spMk id="5" creationId="{2785F06A-B008-4230-B4CD-75E3099A50B3}"/>
          </ac:spMkLst>
        </pc:spChg>
        <pc:spChg chg="add mod ord">
          <ac:chgData name="Petr" userId="587c2485-b055-4bf0-affb-82af411550a2" providerId="ADAL" clId="{DE7882CB-71E4-49F9-B287-AE8F4F43A195}" dt="2020-10-21T08:48:37.378" v="506" actId="20577"/>
          <ac:spMkLst>
            <pc:docMk/>
            <pc:sldMk cId="3457275983" sldId="633"/>
            <ac:spMk id="6" creationId="{41548874-9155-4D99-9D48-6B4DE9E57A87}"/>
          </ac:spMkLst>
        </pc:spChg>
        <pc:spChg chg="add mod ord">
          <ac:chgData name="Petr" userId="587c2485-b055-4bf0-affb-82af411550a2" providerId="ADAL" clId="{DE7882CB-71E4-49F9-B287-AE8F4F43A195}" dt="2020-10-21T08:48:30.928" v="493" actId="700"/>
          <ac:spMkLst>
            <pc:docMk/>
            <pc:sldMk cId="3457275983" sldId="633"/>
            <ac:spMk id="7" creationId="{160562F1-C390-47DD-B2EF-6DCD476DA668}"/>
          </ac:spMkLst>
        </pc:spChg>
      </pc:sldChg>
      <pc:sldChg chg="addSp delSp modSp new del mod modClrScheme chgLayout">
        <pc:chgData name="Petr" userId="587c2485-b055-4bf0-affb-82af411550a2" providerId="ADAL" clId="{DE7882CB-71E4-49F9-B287-AE8F4F43A195}" dt="2020-10-21T08:51:59.722" v="511" actId="47"/>
        <pc:sldMkLst>
          <pc:docMk/>
          <pc:sldMk cId="583172950" sldId="634"/>
        </pc:sldMkLst>
        <pc:spChg chg="del mod ord">
          <ac:chgData name="Petr" userId="587c2485-b055-4bf0-affb-82af411550a2" providerId="ADAL" clId="{DE7882CB-71E4-49F9-B287-AE8F4F43A195}" dt="2020-10-21T08:48:43.136" v="508" actId="700"/>
          <ac:spMkLst>
            <pc:docMk/>
            <pc:sldMk cId="583172950" sldId="634"/>
            <ac:spMk id="2" creationId="{7807C7D2-0901-458D-A18E-07AFF772AE2D}"/>
          </ac:spMkLst>
        </pc:spChg>
        <pc:spChg chg="del mod ord">
          <ac:chgData name="Petr" userId="587c2485-b055-4bf0-affb-82af411550a2" providerId="ADAL" clId="{DE7882CB-71E4-49F9-B287-AE8F4F43A195}" dt="2020-10-21T08:48:43.136" v="508" actId="700"/>
          <ac:spMkLst>
            <pc:docMk/>
            <pc:sldMk cId="583172950" sldId="634"/>
            <ac:spMk id="3" creationId="{749C51CE-3D64-497A-8379-D63C22955648}"/>
          </ac:spMkLst>
        </pc:spChg>
        <pc:spChg chg="mod ord">
          <ac:chgData name="Petr" userId="587c2485-b055-4bf0-affb-82af411550a2" providerId="ADAL" clId="{DE7882CB-71E4-49F9-B287-AE8F4F43A195}" dt="2020-10-21T08:48:43.136" v="508" actId="700"/>
          <ac:spMkLst>
            <pc:docMk/>
            <pc:sldMk cId="583172950" sldId="634"/>
            <ac:spMk id="4" creationId="{C40CACFF-C6CE-4C80-827B-2A7F556865DC}"/>
          </ac:spMkLst>
        </pc:spChg>
        <pc:spChg chg="mod ord">
          <ac:chgData name="Petr" userId="587c2485-b055-4bf0-affb-82af411550a2" providerId="ADAL" clId="{DE7882CB-71E4-49F9-B287-AE8F4F43A195}" dt="2020-10-21T08:48:43.136" v="508" actId="700"/>
          <ac:spMkLst>
            <pc:docMk/>
            <pc:sldMk cId="583172950" sldId="634"/>
            <ac:spMk id="5" creationId="{3C3181A8-7559-4504-9372-CC6E129C4193}"/>
          </ac:spMkLst>
        </pc:spChg>
        <pc:spChg chg="add mod ord">
          <ac:chgData name="Petr" userId="587c2485-b055-4bf0-affb-82af411550a2" providerId="ADAL" clId="{DE7882CB-71E4-49F9-B287-AE8F4F43A195}" dt="2020-10-21T08:48:43.136" v="508" actId="700"/>
          <ac:spMkLst>
            <pc:docMk/>
            <pc:sldMk cId="583172950" sldId="634"/>
            <ac:spMk id="6" creationId="{E401214C-79B6-4095-8F9A-C841D259C685}"/>
          </ac:spMkLst>
        </pc:spChg>
        <pc:spChg chg="add mod ord">
          <ac:chgData name="Petr" userId="587c2485-b055-4bf0-affb-82af411550a2" providerId="ADAL" clId="{DE7882CB-71E4-49F9-B287-AE8F4F43A195}" dt="2020-10-21T08:48:43.136" v="508" actId="700"/>
          <ac:spMkLst>
            <pc:docMk/>
            <pc:sldMk cId="583172950" sldId="634"/>
            <ac:spMk id="7" creationId="{7EA99831-DEFA-4B5D-9672-47B81A0D3C9E}"/>
          </ac:spMkLst>
        </pc:spChg>
      </pc:sldChg>
      <pc:sldChg chg="add del">
        <pc:chgData name="Petr" userId="587c2485-b055-4bf0-affb-82af411550a2" providerId="ADAL" clId="{DE7882CB-71E4-49F9-B287-AE8F4F43A195}" dt="2020-10-22T10:51:15.013" v="3375" actId="47"/>
        <pc:sldMkLst>
          <pc:docMk/>
          <pc:sldMk cId="29788030" sldId="635"/>
        </pc:sldMkLst>
      </pc:sldChg>
      <pc:sldChg chg="modSp add mod">
        <pc:chgData name="Petr" userId="587c2485-b055-4bf0-affb-82af411550a2" providerId="ADAL" clId="{DE7882CB-71E4-49F9-B287-AE8F4F43A195}" dt="2020-10-22T10:52:40.396" v="3465" actId="20577"/>
        <pc:sldMkLst>
          <pc:docMk/>
          <pc:sldMk cId="2543816228" sldId="636"/>
        </pc:sldMkLst>
        <pc:spChg chg="mod">
          <ac:chgData name="Petr" userId="587c2485-b055-4bf0-affb-82af411550a2" providerId="ADAL" clId="{DE7882CB-71E4-49F9-B287-AE8F4F43A195}" dt="2020-10-22T10:52:40.396" v="3465" actId="20577"/>
          <ac:spMkLst>
            <pc:docMk/>
            <pc:sldMk cId="2543816228" sldId="636"/>
            <ac:spMk id="3" creationId="{00000000-0000-0000-0000-000000000000}"/>
          </ac:spMkLst>
        </pc:spChg>
      </pc:sldChg>
      <pc:sldChg chg="addSp delSp modSp new mod setBg">
        <pc:chgData name="Petr" userId="587c2485-b055-4bf0-affb-82af411550a2" providerId="ADAL" clId="{DE7882CB-71E4-49F9-B287-AE8F4F43A195}" dt="2020-10-21T09:08:18.929" v="800" actId="113"/>
        <pc:sldMkLst>
          <pc:docMk/>
          <pc:sldMk cId="1849427508" sldId="637"/>
        </pc:sldMkLst>
        <pc:spChg chg="mod">
          <ac:chgData name="Petr" userId="587c2485-b055-4bf0-affb-82af411550a2" providerId="ADAL" clId="{DE7882CB-71E4-49F9-B287-AE8F4F43A195}" dt="2020-10-21T09:03:32.622" v="673" actId="20577"/>
          <ac:spMkLst>
            <pc:docMk/>
            <pc:sldMk cId="1849427508" sldId="637"/>
            <ac:spMk id="2" creationId="{AF6BC64F-9DA2-4880-A909-4C0964EBE42E}"/>
          </ac:spMkLst>
        </pc:spChg>
        <pc:spChg chg="mod">
          <ac:chgData name="Petr" userId="587c2485-b055-4bf0-affb-82af411550a2" providerId="ADAL" clId="{DE7882CB-71E4-49F9-B287-AE8F4F43A195}" dt="2020-10-21T09:02:34.291" v="545" actId="20577"/>
          <ac:spMkLst>
            <pc:docMk/>
            <pc:sldMk cId="1849427508" sldId="637"/>
            <ac:spMk id="5" creationId="{0BC1271D-7808-4E1D-82BE-E3CEFE72CB46}"/>
          </ac:spMkLst>
        </pc:spChg>
        <pc:spChg chg="add del mod">
          <ac:chgData name="Petr" userId="587c2485-b055-4bf0-affb-82af411550a2" providerId="ADAL" clId="{DE7882CB-71E4-49F9-B287-AE8F4F43A195}" dt="2020-10-21T09:03:28.490" v="672"/>
          <ac:spMkLst>
            <pc:docMk/>
            <pc:sldMk cId="1849427508" sldId="637"/>
            <ac:spMk id="6" creationId="{CAD9A800-40DC-436E-841F-4689FA2C02A3}"/>
          </ac:spMkLst>
        </pc:spChg>
        <pc:spChg chg="add mod">
          <ac:chgData name="Petr" userId="587c2485-b055-4bf0-affb-82af411550a2" providerId="ADAL" clId="{DE7882CB-71E4-49F9-B287-AE8F4F43A195}" dt="2020-10-21T09:08:18.929" v="800" actId="113"/>
          <ac:spMkLst>
            <pc:docMk/>
            <pc:sldMk cId="1849427508" sldId="637"/>
            <ac:spMk id="7" creationId="{2E88FD6F-520E-4632-8FE1-58454780B9ED}"/>
          </ac:spMkLst>
        </pc:spChg>
        <pc:spChg chg="add del mod">
          <ac:chgData name="Petr" userId="587c2485-b055-4bf0-affb-82af411550a2" providerId="ADAL" clId="{DE7882CB-71E4-49F9-B287-AE8F4F43A195}" dt="2020-10-21T09:05:55.360" v="797"/>
          <ac:spMkLst>
            <pc:docMk/>
            <pc:sldMk cId="1849427508" sldId="637"/>
            <ac:spMk id="8" creationId="{ED6E9B87-20B7-453C-AD6D-D75E6CD0C509}"/>
          </ac:spMkLst>
        </pc:spChg>
        <pc:spChg chg="add del">
          <ac:chgData name="Petr" userId="587c2485-b055-4bf0-affb-82af411550a2" providerId="ADAL" clId="{DE7882CB-71E4-49F9-B287-AE8F4F43A195}" dt="2020-10-21T09:08:18.050" v="799" actId="22"/>
          <ac:spMkLst>
            <pc:docMk/>
            <pc:sldMk cId="1849427508" sldId="637"/>
            <ac:spMk id="10" creationId="{A969C1B4-275C-4C3C-935E-0A8C324AD265}"/>
          </ac:spMkLst>
        </pc:spChg>
      </pc:sldChg>
      <pc:sldChg chg="addSp delSp modSp new mod ord modClrScheme chgLayout">
        <pc:chgData name="Petr" userId="587c2485-b055-4bf0-affb-82af411550a2" providerId="ADAL" clId="{DE7882CB-71E4-49F9-B287-AE8F4F43A195}" dt="2020-10-21T09:14:44.231" v="1008" actId="20577"/>
        <pc:sldMkLst>
          <pc:docMk/>
          <pc:sldMk cId="1296775042" sldId="638"/>
        </pc:sldMkLst>
        <pc:spChg chg="del mod ord">
          <ac:chgData name="Petr" userId="587c2485-b055-4bf0-affb-82af411550a2" providerId="ADAL" clId="{DE7882CB-71E4-49F9-B287-AE8F4F43A195}" dt="2020-10-21T09:08:34.404" v="804" actId="700"/>
          <ac:spMkLst>
            <pc:docMk/>
            <pc:sldMk cId="1296775042" sldId="638"/>
            <ac:spMk id="2" creationId="{8C2B0E43-D943-4024-B1A8-22E3189A4C2D}"/>
          </ac:spMkLst>
        </pc:spChg>
        <pc:spChg chg="del mod ord">
          <ac:chgData name="Petr" userId="587c2485-b055-4bf0-affb-82af411550a2" providerId="ADAL" clId="{DE7882CB-71E4-49F9-B287-AE8F4F43A195}" dt="2020-10-21T09:08:34.404" v="804" actId="700"/>
          <ac:spMkLst>
            <pc:docMk/>
            <pc:sldMk cId="1296775042" sldId="638"/>
            <ac:spMk id="3" creationId="{76A58E5A-A6D6-4006-AE43-842F1C76419D}"/>
          </ac:spMkLst>
        </pc:spChg>
        <pc:spChg chg="mod ord">
          <ac:chgData name="Petr" userId="587c2485-b055-4bf0-affb-82af411550a2" providerId="ADAL" clId="{DE7882CB-71E4-49F9-B287-AE8F4F43A195}" dt="2020-10-21T09:08:34.404" v="804" actId="700"/>
          <ac:spMkLst>
            <pc:docMk/>
            <pc:sldMk cId="1296775042" sldId="638"/>
            <ac:spMk id="4" creationId="{C30C4A78-3DF9-4927-B754-980DEAD48AFF}"/>
          </ac:spMkLst>
        </pc:spChg>
        <pc:spChg chg="mod ord">
          <ac:chgData name="Petr" userId="587c2485-b055-4bf0-affb-82af411550a2" providerId="ADAL" clId="{DE7882CB-71E4-49F9-B287-AE8F4F43A195}" dt="2020-10-21T09:08:34.404" v="804" actId="700"/>
          <ac:spMkLst>
            <pc:docMk/>
            <pc:sldMk cId="1296775042" sldId="638"/>
            <ac:spMk id="5" creationId="{C302A1E1-51F0-4849-97D5-9241E724321E}"/>
          </ac:spMkLst>
        </pc:spChg>
        <pc:spChg chg="add mod ord">
          <ac:chgData name="Petr" userId="587c2485-b055-4bf0-affb-82af411550a2" providerId="ADAL" clId="{DE7882CB-71E4-49F9-B287-AE8F4F43A195}" dt="2020-10-21T09:14:44.231" v="1008" actId="20577"/>
          <ac:spMkLst>
            <pc:docMk/>
            <pc:sldMk cId="1296775042" sldId="638"/>
            <ac:spMk id="6" creationId="{CC6662EB-86C2-4DAC-AEB4-C7B4E009F983}"/>
          </ac:spMkLst>
        </pc:spChg>
        <pc:spChg chg="add del mod ord">
          <ac:chgData name="Petr" userId="587c2485-b055-4bf0-affb-82af411550a2" providerId="ADAL" clId="{DE7882CB-71E4-49F9-B287-AE8F4F43A195}" dt="2020-10-21T09:08:35.392" v="805" actId="22"/>
          <ac:spMkLst>
            <pc:docMk/>
            <pc:sldMk cId="1296775042" sldId="638"/>
            <ac:spMk id="7" creationId="{E68D7BFF-DECE-4FE6-AFC2-24FFF8110BCB}"/>
          </ac:spMkLst>
        </pc:spChg>
        <pc:spChg chg="add mod">
          <ac:chgData name="Petr" userId="587c2485-b055-4bf0-affb-82af411550a2" providerId="ADAL" clId="{DE7882CB-71E4-49F9-B287-AE8F4F43A195}" dt="2020-10-21T09:14:35.023" v="981" actId="20577"/>
          <ac:spMkLst>
            <pc:docMk/>
            <pc:sldMk cId="1296775042" sldId="638"/>
            <ac:spMk id="9" creationId="{D9367589-2A13-41E6-864C-6FA889CF52CB}"/>
          </ac:spMkLst>
        </pc:spChg>
      </pc:sldChg>
      <pc:sldChg chg="addSp modSp new mod">
        <pc:chgData name="Petr" userId="587c2485-b055-4bf0-affb-82af411550a2" providerId="ADAL" clId="{DE7882CB-71E4-49F9-B287-AE8F4F43A195}" dt="2020-10-21T09:24:13.506" v="1407" actId="1076"/>
        <pc:sldMkLst>
          <pc:docMk/>
          <pc:sldMk cId="2503589668" sldId="639"/>
        </pc:sldMkLst>
        <pc:spChg chg="mod">
          <ac:chgData name="Petr" userId="587c2485-b055-4bf0-affb-82af411550a2" providerId="ADAL" clId="{DE7882CB-71E4-49F9-B287-AE8F4F43A195}" dt="2020-10-21T09:15:31.270" v="1174" actId="20577"/>
          <ac:spMkLst>
            <pc:docMk/>
            <pc:sldMk cId="2503589668" sldId="639"/>
            <ac:spMk id="2" creationId="{5FE7882C-4F74-4616-BDED-B5835185F8D7}"/>
          </ac:spMkLst>
        </pc:spChg>
        <pc:spChg chg="mod">
          <ac:chgData name="Petr" userId="587c2485-b055-4bf0-affb-82af411550a2" providerId="ADAL" clId="{DE7882CB-71E4-49F9-B287-AE8F4F43A195}" dt="2020-10-21T09:14:50.486" v="1018" actId="20577"/>
          <ac:spMkLst>
            <pc:docMk/>
            <pc:sldMk cId="2503589668" sldId="639"/>
            <ac:spMk id="5" creationId="{6331BC05-F045-4B1B-BC0B-931CC2400810}"/>
          </ac:spMkLst>
        </pc:spChg>
        <pc:spChg chg="add mod">
          <ac:chgData name="Petr" userId="587c2485-b055-4bf0-affb-82af411550a2" providerId="ADAL" clId="{DE7882CB-71E4-49F9-B287-AE8F4F43A195}" dt="2020-10-21T09:24:13.506" v="1407" actId="1076"/>
          <ac:spMkLst>
            <pc:docMk/>
            <pc:sldMk cId="2503589668" sldId="639"/>
            <ac:spMk id="6" creationId="{79096DB7-9455-4312-B5C2-D1145EEEB59E}"/>
          </ac:spMkLst>
        </pc:spChg>
      </pc:sldChg>
      <pc:sldChg chg="modSp new mod">
        <pc:chgData name="Petr" userId="587c2485-b055-4bf0-affb-82af411550a2" providerId="ADAL" clId="{DE7882CB-71E4-49F9-B287-AE8F4F43A195}" dt="2020-10-21T10:13:44.448" v="1666" actId="20577"/>
        <pc:sldMkLst>
          <pc:docMk/>
          <pc:sldMk cId="522048555" sldId="640"/>
        </pc:sldMkLst>
        <pc:spChg chg="mod">
          <ac:chgData name="Petr" userId="587c2485-b055-4bf0-affb-82af411550a2" providerId="ADAL" clId="{DE7882CB-71E4-49F9-B287-AE8F4F43A195}" dt="2020-10-21T10:13:42.059" v="1665" actId="6549"/>
          <ac:spMkLst>
            <pc:docMk/>
            <pc:sldMk cId="522048555" sldId="640"/>
            <ac:spMk id="2" creationId="{4AB9E06F-B8DB-420A-9DD0-A3F90337D6A1}"/>
          </ac:spMkLst>
        </pc:spChg>
        <pc:spChg chg="mod">
          <ac:chgData name="Petr" userId="587c2485-b055-4bf0-affb-82af411550a2" providerId="ADAL" clId="{DE7882CB-71E4-49F9-B287-AE8F4F43A195}" dt="2020-10-21T10:13:44.448" v="1666" actId="20577"/>
          <ac:spMkLst>
            <pc:docMk/>
            <pc:sldMk cId="522048555" sldId="640"/>
            <ac:spMk id="5" creationId="{AFAE82EE-3FC8-4C4B-873E-A34EA9A92C69}"/>
          </ac:spMkLst>
        </pc:spChg>
      </pc:sldChg>
      <pc:sldChg chg="modSp new mod">
        <pc:chgData name="Petr" userId="587c2485-b055-4bf0-affb-82af411550a2" providerId="ADAL" clId="{DE7882CB-71E4-49F9-B287-AE8F4F43A195}" dt="2020-10-21T10:32:50.968" v="1865" actId="20577"/>
        <pc:sldMkLst>
          <pc:docMk/>
          <pc:sldMk cId="2683993448" sldId="641"/>
        </pc:sldMkLst>
        <pc:spChg chg="mod">
          <ac:chgData name="Petr" userId="587c2485-b055-4bf0-affb-82af411550a2" providerId="ADAL" clId="{DE7882CB-71E4-49F9-B287-AE8F4F43A195}" dt="2020-10-21T10:32:50.968" v="1865" actId="20577"/>
          <ac:spMkLst>
            <pc:docMk/>
            <pc:sldMk cId="2683993448" sldId="641"/>
            <ac:spMk id="2" creationId="{59B18330-0F9B-4665-B091-472E40586BD9}"/>
          </ac:spMkLst>
        </pc:spChg>
        <pc:spChg chg="mod">
          <ac:chgData name="Petr" userId="587c2485-b055-4bf0-affb-82af411550a2" providerId="ADAL" clId="{DE7882CB-71E4-49F9-B287-AE8F4F43A195}" dt="2020-10-21T10:31:35.665" v="1690" actId="20577"/>
          <ac:spMkLst>
            <pc:docMk/>
            <pc:sldMk cId="2683993448" sldId="641"/>
            <ac:spMk id="5" creationId="{982FCB59-DE53-4FAF-8311-9291577C1574}"/>
          </ac:spMkLst>
        </pc:spChg>
      </pc:sldChg>
      <pc:sldChg chg="addSp delSp modSp new del mod modClrScheme chgLayout">
        <pc:chgData name="Petr" userId="587c2485-b055-4bf0-affb-82af411550a2" providerId="ADAL" clId="{DE7882CB-71E4-49F9-B287-AE8F4F43A195}" dt="2020-10-22T14:57:31.098" v="3913" actId="2696"/>
        <pc:sldMkLst>
          <pc:docMk/>
          <pc:sldMk cId="1161635783" sldId="642"/>
        </pc:sldMkLst>
        <pc:spChg chg="del mod ord">
          <ac:chgData name="Petr" userId="587c2485-b055-4bf0-affb-82af411550a2" providerId="ADAL" clId="{DE7882CB-71E4-49F9-B287-AE8F4F43A195}" dt="2020-10-21T10:33:14.769" v="1867" actId="700"/>
          <ac:spMkLst>
            <pc:docMk/>
            <pc:sldMk cId="1161635783" sldId="642"/>
            <ac:spMk id="2" creationId="{2B8FF74A-E7E1-44EB-A83F-054AB1620357}"/>
          </ac:spMkLst>
        </pc:spChg>
        <pc:spChg chg="mod ord">
          <ac:chgData name="Petr" userId="587c2485-b055-4bf0-affb-82af411550a2" providerId="ADAL" clId="{DE7882CB-71E4-49F9-B287-AE8F4F43A195}" dt="2020-10-21T10:33:14.769" v="1867" actId="700"/>
          <ac:spMkLst>
            <pc:docMk/>
            <pc:sldMk cId="1161635783" sldId="642"/>
            <ac:spMk id="3" creationId="{96243FF1-A6E5-4B30-85E2-804FBBF856BD}"/>
          </ac:spMkLst>
        </pc:spChg>
        <pc:spChg chg="mod ord">
          <ac:chgData name="Petr" userId="587c2485-b055-4bf0-affb-82af411550a2" providerId="ADAL" clId="{DE7882CB-71E4-49F9-B287-AE8F4F43A195}" dt="2020-10-21T10:33:14.769" v="1867" actId="700"/>
          <ac:spMkLst>
            <pc:docMk/>
            <pc:sldMk cId="1161635783" sldId="642"/>
            <ac:spMk id="4" creationId="{301ADD5C-3F91-431B-BE3A-D52C922E443A}"/>
          </ac:spMkLst>
        </pc:spChg>
        <pc:spChg chg="del mod ord">
          <ac:chgData name="Petr" userId="587c2485-b055-4bf0-affb-82af411550a2" providerId="ADAL" clId="{DE7882CB-71E4-49F9-B287-AE8F4F43A195}" dt="2020-10-21T10:33:14.769" v="1867" actId="700"/>
          <ac:spMkLst>
            <pc:docMk/>
            <pc:sldMk cId="1161635783" sldId="642"/>
            <ac:spMk id="5" creationId="{23F830D0-C1F2-4E43-857C-1F9EA9F208B8}"/>
          </ac:spMkLst>
        </pc:spChg>
        <pc:spChg chg="add mod ord">
          <ac:chgData name="Petr" userId="587c2485-b055-4bf0-affb-82af411550a2" providerId="ADAL" clId="{DE7882CB-71E4-49F9-B287-AE8F4F43A195}" dt="2020-10-21T10:33:20.039" v="1889" actId="20577"/>
          <ac:spMkLst>
            <pc:docMk/>
            <pc:sldMk cId="1161635783" sldId="642"/>
            <ac:spMk id="6" creationId="{B4838891-3F6F-476C-BE70-AB91DD154F05}"/>
          </ac:spMkLst>
        </pc:spChg>
        <pc:spChg chg="add mod ord">
          <ac:chgData name="Petr" userId="587c2485-b055-4bf0-affb-82af411550a2" providerId="ADAL" clId="{DE7882CB-71E4-49F9-B287-AE8F4F43A195}" dt="2020-10-21T10:33:14.769" v="1867" actId="700"/>
          <ac:spMkLst>
            <pc:docMk/>
            <pc:sldMk cId="1161635783" sldId="642"/>
            <ac:spMk id="7" creationId="{850E3D84-6686-4240-9FB9-2B4FD39DB5E8}"/>
          </ac:spMkLst>
        </pc:spChg>
      </pc:sldChg>
      <pc:sldChg chg="modSp new del mod">
        <pc:chgData name="Petr" userId="587c2485-b055-4bf0-affb-82af411550a2" providerId="ADAL" clId="{DE7882CB-71E4-49F9-B287-AE8F4F43A195}" dt="2020-10-22T14:57:31.098" v="3913" actId="2696"/>
        <pc:sldMkLst>
          <pc:docMk/>
          <pc:sldMk cId="535819284" sldId="643"/>
        </pc:sldMkLst>
        <pc:spChg chg="mod">
          <ac:chgData name="Petr" userId="587c2485-b055-4bf0-affb-82af411550a2" providerId="ADAL" clId="{DE7882CB-71E4-49F9-B287-AE8F4F43A195}" dt="2020-10-22T14:56:17.672" v="3905" actId="113"/>
          <ac:spMkLst>
            <pc:docMk/>
            <pc:sldMk cId="535819284" sldId="643"/>
            <ac:spMk id="2" creationId="{8083B8A5-C012-4E8E-9ED9-08EFBBDE2079}"/>
          </ac:spMkLst>
        </pc:spChg>
        <pc:spChg chg="mod">
          <ac:chgData name="Petr" userId="587c2485-b055-4bf0-affb-82af411550a2" providerId="ADAL" clId="{DE7882CB-71E4-49F9-B287-AE8F4F43A195}" dt="2020-10-22T14:57:19.815" v="3912" actId="20577"/>
          <ac:spMkLst>
            <pc:docMk/>
            <pc:sldMk cId="535819284" sldId="643"/>
            <ac:spMk id="5" creationId="{9D4CAF7E-6220-423B-9C1D-B5AB9208F6BA}"/>
          </ac:spMkLst>
        </pc:spChg>
      </pc:sldChg>
      <pc:sldChg chg="modSp new del mod">
        <pc:chgData name="Petr" userId="587c2485-b055-4bf0-affb-82af411550a2" providerId="ADAL" clId="{DE7882CB-71E4-49F9-B287-AE8F4F43A195}" dt="2020-10-22T14:57:31.098" v="3913" actId="2696"/>
        <pc:sldMkLst>
          <pc:docMk/>
          <pc:sldMk cId="958128143" sldId="644"/>
        </pc:sldMkLst>
        <pc:spChg chg="mod">
          <ac:chgData name="Petr" userId="587c2485-b055-4bf0-affb-82af411550a2" providerId="ADAL" clId="{DE7882CB-71E4-49F9-B287-AE8F4F43A195}" dt="2020-10-22T14:57:06.526" v="3910" actId="20577"/>
          <ac:spMkLst>
            <pc:docMk/>
            <pc:sldMk cId="958128143" sldId="644"/>
            <ac:spMk id="2" creationId="{E8B5D4D3-3042-481B-89C7-8E8996362725}"/>
          </ac:spMkLst>
        </pc:spChg>
        <pc:spChg chg="mod">
          <ac:chgData name="Petr" userId="587c2485-b055-4bf0-affb-82af411550a2" providerId="ADAL" clId="{DE7882CB-71E4-49F9-B287-AE8F4F43A195}" dt="2020-10-21T10:40:08.625" v="2830" actId="20577"/>
          <ac:spMkLst>
            <pc:docMk/>
            <pc:sldMk cId="958128143" sldId="644"/>
            <ac:spMk id="5" creationId="{DAC85B6D-D2E9-40BD-B7E0-DCB7CE53AB00}"/>
          </ac:spMkLst>
        </pc:spChg>
      </pc:sldChg>
      <pc:sldChg chg="addSp modSp new mod ord">
        <pc:chgData name="Petr" userId="587c2485-b055-4bf0-affb-82af411550a2" providerId="ADAL" clId="{DE7882CB-71E4-49F9-B287-AE8F4F43A195}" dt="2020-10-22T13:54:07.509" v="3584" actId="20577"/>
        <pc:sldMkLst>
          <pc:docMk/>
          <pc:sldMk cId="282795345" sldId="645"/>
        </pc:sldMkLst>
        <pc:spChg chg="mod">
          <ac:chgData name="Petr" userId="587c2485-b055-4bf0-affb-82af411550a2" providerId="ADAL" clId="{DE7882CB-71E4-49F9-B287-AE8F4F43A195}" dt="2020-10-22T13:50:59.596" v="3493" actId="20577"/>
          <ac:spMkLst>
            <pc:docMk/>
            <pc:sldMk cId="282795345" sldId="645"/>
            <ac:spMk id="2" creationId="{AB0130A4-5B99-4EE1-A2A5-591D57F4F40B}"/>
          </ac:spMkLst>
        </pc:spChg>
        <pc:spChg chg="mod">
          <ac:chgData name="Petr" userId="587c2485-b055-4bf0-affb-82af411550a2" providerId="ADAL" clId="{DE7882CB-71E4-49F9-B287-AE8F4F43A195}" dt="2020-10-22T13:51:31.173" v="3530" actId="20577"/>
          <ac:spMkLst>
            <pc:docMk/>
            <pc:sldMk cId="282795345" sldId="645"/>
            <ac:spMk id="3" creationId="{C63FBD61-AE15-4C03-AD06-73D5AC8C508E}"/>
          </ac:spMkLst>
        </pc:spChg>
        <pc:spChg chg="add mod">
          <ac:chgData name="Petr" userId="587c2485-b055-4bf0-affb-82af411550a2" providerId="ADAL" clId="{DE7882CB-71E4-49F9-B287-AE8F4F43A195}" dt="2020-10-22T13:54:07.509" v="3584" actId="20577"/>
          <ac:spMkLst>
            <pc:docMk/>
            <pc:sldMk cId="282795345" sldId="645"/>
            <ac:spMk id="7" creationId="{C3D3ED5E-4C24-493C-89AD-F4AE10889551}"/>
          </ac:spMkLst>
        </pc:spChg>
      </pc:sldChg>
      <pc:sldChg chg="new del">
        <pc:chgData name="Petr" userId="587c2485-b055-4bf0-affb-82af411550a2" providerId="ADAL" clId="{DE7882CB-71E4-49F9-B287-AE8F4F43A195}" dt="2020-10-21T10:45:14.759" v="3367" actId="47"/>
        <pc:sldMkLst>
          <pc:docMk/>
          <pc:sldMk cId="3777227673" sldId="645"/>
        </pc:sldMkLst>
      </pc:sldChg>
      <pc:sldChg chg="modSp new mod">
        <pc:chgData name="Petr" userId="587c2485-b055-4bf0-affb-82af411550a2" providerId="ADAL" clId="{DE7882CB-71E4-49F9-B287-AE8F4F43A195}" dt="2020-10-22T13:57:40.557" v="3790" actId="20577"/>
        <pc:sldMkLst>
          <pc:docMk/>
          <pc:sldMk cId="1875592884" sldId="646"/>
        </pc:sldMkLst>
        <pc:spChg chg="mod">
          <ac:chgData name="Petr" userId="587c2485-b055-4bf0-affb-82af411550a2" providerId="ADAL" clId="{DE7882CB-71E4-49F9-B287-AE8F4F43A195}" dt="2020-10-22T13:54:33.044" v="3598" actId="20577"/>
          <ac:spMkLst>
            <pc:docMk/>
            <pc:sldMk cId="1875592884" sldId="646"/>
            <ac:spMk id="2" creationId="{1377AE07-0E52-4C60-8298-B16F53302ED9}"/>
          </ac:spMkLst>
        </pc:spChg>
        <pc:spChg chg="mod">
          <ac:chgData name="Petr" userId="587c2485-b055-4bf0-affb-82af411550a2" providerId="ADAL" clId="{DE7882CB-71E4-49F9-B287-AE8F4F43A195}" dt="2020-10-22T13:57:40.557" v="3790" actId="20577"/>
          <ac:spMkLst>
            <pc:docMk/>
            <pc:sldMk cId="1875592884" sldId="646"/>
            <ac:spMk id="3" creationId="{AD106A2D-B20D-4685-816C-86CB0F6C8AD5}"/>
          </ac:spMkLst>
        </pc:spChg>
      </pc:sldChg>
    </pc:docChg>
  </pc:docChgLst>
  <pc:docChgLst>
    <pc:chgData name="Petr Veigend" userId="bc20e93feb596561" providerId="LiveId" clId="{B8FCC66A-35D3-4909-8C4D-C5BAF51ED70F}"/>
    <pc:docChg chg="addSld delSld modSld sldOrd">
      <pc:chgData name="Petr Veigend" userId="bc20e93feb596561" providerId="LiveId" clId="{B8FCC66A-35D3-4909-8C4D-C5BAF51ED70F}" dt="2018-10-15T14:17:24.850" v="198" actId="2696"/>
      <pc:docMkLst>
        <pc:docMk/>
      </pc:docMkLst>
      <pc:sldChg chg="modSp">
        <pc:chgData name="Petr Veigend" userId="bc20e93feb596561" providerId="LiveId" clId="{B8FCC66A-35D3-4909-8C4D-C5BAF51ED70F}" dt="2018-10-15T14:12:45.156" v="76" actId="20577"/>
        <pc:sldMkLst>
          <pc:docMk/>
          <pc:sldMk cId="3028649440" sldId="367"/>
        </pc:sldMkLst>
        <pc:spChg chg="mod">
          <ac:chgData name="Petr Veigend" userId="bc20e93feb596561" providerId="LiveId" clId="{B8FCC66A-35D3-4909-8C4D-C5BAF51ED70F}" dt="2018-10-15T14:12:45.156" v="76" actId="20577"/>
          <ac:spMkLst>
            <pc:docMk/>
            <pc:sldMk cId="3028649440" sldId="367"/>
            <ac:spMk id="3" creationId="{00000000-0000-0000-0000-000000000000}"/>
          </ac:spMkLst>
        </pc:spChg>
      </pc:sldChg>
      <pc:sldChg chg="modSp">
        <pc:chgData name="Petr Veigend" userId="bc20e93feb596561" providerId="LiveId" clId="{B8FCC66A-35D3-4909-8C4D-C5BAF51ED70F}" dt="2018-10-15T14:15:45.382" v="118" actId="113"/>
        <pc:sldMkLst>
          <pc:docMk/>
          <pc:sldMk cId="3377386145" sldId="375"/>
        </pc:sldMkLst>
        <pc:spChg chg="mod">
          <ac:chgData name="Petr Veigend" userId="bc20e93feb596561" providerId="LiveId" clId="{B8FCC66A-35D3-4909-8C4D-C5BAF51ED70F}" dt="2018-10-15T14:15:45.382" v="118" actId="113"/>
          <ac:spMkLst>
            <pc:docMk/>
            <pc:sldMk cId="3377386145" sldId="375"/>
            <ac:spMk id="3" creationId="{00000000-0000-0000-0000-000000000000}"/>
          </ac:spMkLst>
        </pc:spChg>
      </pc:sldChg>
      <pc:sldChg chg="modSp">
        <pc:chgData name="Petr Veigend" userId="bc20e93feb596561" providerId="LiveId" clId="{B8FCC66A-35D3-4909-8C4D-C5BAF51ED70F}" dt="2018-10-15T14:17:03.420" v="183" actId="20577"/>
        <pc:sldMkLst>
          <pc:docMk/>
          <pc:sldMk cId="3283987500" sldId="415"/>
        </pc:sldMkLst>
        <pc:spChg chg="mod">
          <ac:chgData name="Petr Veigend" userId="bc20e93feb596561" providerId="LiveId" clId="{B8FCC66A-35D3-4909-8C4D-C5BAF51ED70F}" dt="2018-10-15T14:17:03.420" v="183" actId="20577"/>
          <ac:spMkLst>
            <pc:docMk/>
            <pc:sldMk cId="3283987500" sldId="415"/>
            <ac:spMk id="2" creationId="{00000000-0000-0000-0000-000000000000}"/>
          </ac:spMkLst>
        </pc:spChg>
      </pc:sldChg>
      <pc:sldChg chg="modSp del">
        <pc:chgData name="Petr Veigend" userId="bc20e93feb596561" providerId="LiveId" clId="{B8FCC66A-35D3-4909-8C4D-C5BAF51ED70F}" dt="2018-10-15T14:15:47.642" v="119" actId="2696"/>
        <pc:sldMkLst>
          <pc:docMk/>
          <pc:sldMk cId="3377386145" sldId="420"/>
        </pc:sldMkLst>
        <pc:spChg chg="mod">
          <ac:chgData name="Petr Veigend" userId="bc20e93feb596561" providerId="LiveId" clId="{B8FCC66A-35D3-4909-8C4D-C5BAF51ED70F}" dt="2018-10-15T14:15:21.776" v="79"/>
          <ac:spMkLst>
            <pc:docMk/>
            <pc:sldMk cId="3377386145" sldId="420"/>
            <ac:spMk id="3" creationId="{00000000-0000-0000-0000-000000000000}"/>
          </ac:spMkLst>
        </pc:spChg>
      </pc:sldChg>
      <pc:sldChg chg="ord">
        <pc:chgData name="Petr Veigend" userId="bc20e93feb596561" providerId="LiveId" clId="{B8FCC66A-35D3-4909-8C4D-C5BAF51ED70F}" dt="2018-10-15T14:16:15.243" v="120"/>
        <pc:sldMkLst>
          <pc:docMk/>
          <pc:sldMk cId="0" sldId="428"/>
        </pc:sldMkLst>
      </pc:sldChg>
      <pc:sldChg chg="modSp">
        <pc:chgData name="Petr Veigend" userId="bc20e93feb596561" providerId="LiveId" clId="{B8FCC66A-35D3-4909-8C4D-C5BAF51ED70F}" dt="2018-10-13T07:53:35.785" v="52" actId="1076"/>
        <pc:sldMkLst>
          <pc:docMk/>
          <pc:sldMk cId="3370496781" sldId="433"/>
        </pc:sldMkLst>
        <pc:spChg chg="mod">
          <ac:chgData name="Petr Veigend" userId="bc20e93feb596561" providerId="LiveId" clId="{B8FCC66A-35D3-4909-8C4D-C5BAF51ED70F}" dt="2018-10-13T07:53:35.785" v="52" actId="1076"/>
          <ac:spMkLst>
            <pc:docMk/>
            <pc:sldMk cId="3370496781" sldId="433"/>
            <ac:spMk id="6" creationId="{00000000-0000-0000-0000-000000000000}"/>
          </ac:spMkLst>
        </pc:spChg>
      </pc:sldChg>
      <pc:sldChg chg="modSp">
        <pc:chgData name="Petr Veigend" userId="bc20e93feb596561" providerId="LiveId" clId="{B8FCC66A-35D3-4909-8C4D-C5BAF51ED70F}" dt="2018-10-15T14:16:33.764" v="141" actId="20577"/>
        <pc:sldMkLst>
          <pc:docMk/>
          <pc:sldMk cId="4207892513" sldId="439"/>
        </pc:sldMkLst>
        <pc:spChg chg="mod">
          <ac:chgData name="Petr Veigend" userId="bc20e93feb596561" providerId="LiveId" clId="{B8FCC66A-35D3-4909-8C4D-C5BAF51ED70F}" dt="2018-10-15T14:16:33.764" v="141" actId="20577"/>
          <ac:spMkLst>
            <pc:docMk/>
            <pc:sldMk cId="4207892513" sldId="439"/>
            <ac:spMk id="2" creationId="{00000000-0000-0000-0000-000000000000}"/>
          </ac:spMkLst>
        </pc:spChg>
      </pc:sldChg>
      <pc:sldChg chg="modSp">
        <pc:chgData name="Petr Veigend" userId="bc20e93feb596561" providerId="LiveId" clId="{B8FCC66A-35D3-4909-8C4D-C5BAF51ED70F}" dt="2018-10-15T14:16:41.396" v="151" actId="20577"/>
        <pc:sldMkLst>
          <pc:docMk/>
          <pc:sldMk cId="3082390868" sldId="442"/>
        </pc:sldMkLst>
        <pc:spChg chg="mod">
          <ac:chgData name="Petr Veigend" userId="bc20e93feb596561" providerId="LiveId" clId="{B8FCC66A-35D3-4909-8C4D-C5BAF51ED70F}" dt="2018-10-15T14:16:41.396" v="151" actId="20577"/>
          <ac:spMkLst>
            <pc:docMk/>
            <pc:sldMk cId="3082390868" sldId="442"/>
            <ac:spMk id="2" creationId="{00000000-0000-0000-0000-000000000000}"/>
          </ac:spMkLst>
        </pc:spChg>
      </pc:sldChg>
      <pc:sldChg chg="modSp">
        <pc:chgData name="Petr Veigend" userId="bc20e93feb596561" providerId="LiveId" clId="{B8FCC66A-35D3-4909-8C4D-C5BAF51ED70F}" dt="2018-10-15T14:16:50.411" v="169" actId="20577"/>
        <pc:sldMkLst>
          <pc:docMk/>
          <pc:sldMk cId="3614495372" sldId="445"/>
        </pc:sldMkLst>
        <pc:spChg chg="mod">
          <ac:chgData name="Petr Veigend" userId="bc20e93feb596561" providerId="LiveId" clId="{B8FCC66A-35D3-4909-8C4D-C5BAF51ED70F}" dt="2018-10-15T14:16:50.411" v="169" actId="20577"/>
          <ac:spMkLst>
            <pc:docMk/>
            <pc:sldMk cId="3614495372" sldId="445"/>
            <ac:spMk id="2" creationId="{00000000-0000-0000-0000-000000000000}"/>
          </ac:spMkLst>
        </pc:spChg>
      </pc:sldChg>
      <pc:sldChg chg="modSp">
        <pc:chgData name="Petr Veigend" userId="bc20e93feb596561" providerId="LiveId" clId="{B8FCC66A-35D3-4909-8C4D-C5BAF51ED70F}" dt="2018-10-15T14:16:56.004" v="177" actId="20577"/>
        <pc:sldMkLst>
          <pc:docMk/>
          <pc:sldMk cId="506022021" sldId="448"/>
        </pc:sldMkLst>
        <pc:spChg chg="mod">
          <ac:chgData name="Petr Veigend" userId="bc20e93feb596561" providerId="LiveId" clId="{B8FCC66A-35D3-4909-8C4D-C5BAF51ED70F}" dt="2018-10-15T14:16:56.004" v="177" actId="20577"/>
          <ac:spMkLst>
            <pc:docMk/>
            <pc:sldMk cId="506022021" sldId="448"/>
            <ac:spMk id="2" creationId="{00000000-0000-0000-0000-000000000000}"/>
          </ac:spMkLst>
        </pc:spChg>
      </pc:sldChg>
      <pc:sldChg chg="modSp">
        <pc:chgData name="Petr Veigend" userId="bc20e93feb596561" providerId="LiveId" clId="{B8FCC66A-35D3-4909-8C4D-C5BAF51ED70F}" dt="2018-10-15T14:16:23.972" v="133" actId="20577"/>
        <pc:sldMkLst>
          <pc:docMk/>
          <pc:sldMk cId="23052910" sldId="452"/>
        </pc:sldMkLst>
        <pc:spChg chg="mod">
          <ac:chgData name="Petr Veigend" userId="bc20e93feb596561" providerId="LiveId" clId="{B8FCC66A-35D3-4909-8C4D-C5BAF51ED70F}" dt="2018-10-15T14:16:23.972" v="133" actId="20577"/>
          <ac:spMkLst>
            <pc:docMk/>
            <pc:sldMk cId="23052910" sldId="452"/>
            <ac:spMk id="2" creationId="{00000000-0000-0000-0000-000000000000}"/>
          </ac:spMkLst>
        </pc:spChg>
      </pc:sldChg>
      <pc:sldChg chg="modSp">
        <pc:chgData name="Petr Veigend" userId="bc20e93feb596561" providerId="LiveId" clId="{B8FCC66A-35D3-4909-8C4D-C5BAF51ED70F}" dt="2018-10-13T07:45:04.985" v="1" actId="1076"/>
        <pc:sldMkLst>
          <pc:docMk/>
          <pc:sldMk cId="2499894369" sldId="464"/>
        </pc:sldMkLst>
        <pc:spChg chg="mod">
          <ac:chgData name="Petr Veigend" userId="bc20e93feb596561" providerId="LiveId" clId="{B8FCC66A-35D3-4909-8C4D-C5BAF51ED70F}" dt="2018-10-13T07:45:04.985" v="1" actId="1076"/>
          <ac:spMkLst>
            <pc:docMk/>
            <pc:sldMk cId="2499894369" sldId="464"/>
            <ac:spMk id="2" creationId="{00000000-0000-0000-0000-000000000000}"/>
          </ac:spMkLst>
        </pc:spChg>
      </pc:sldChg>
      <pc:sldChg chg="modSp ord">
        <pc:chgData name="Petr Veigend" userId="bc20e93feb596561" providerId="LiveId" clId="{B8FCC66A-35D3-4909-8C4D-C5BAF51ED70F}" dt="2018-10-15T14:16:15.243" v="120"/>
        <pc:sldMkLst>
          <pc:docMk/>
          <pc:sldMk cId="1703157784" sldId="482"/>
        </pc:sldMkLst>
        <pc:spChg chg="mod">
          <ac:chgData name="Petr Veigend" userId="bc20e93feb596561" providerId="LiveId" clId="{B8FCC66A-35D3-4909-8C4D-C5BAF51ED70F}" dt="2018-10-13T07:50:06.353" v="51" actId="6549"/>
          <ac:spMkLst>
            <pc:docMk/>
            <pc:sldMk cId="1703157784" sldId="482"/>
            <ac:spMk id="2" creationId="{00000000-0000-0000-0000-000000000000}"/>
          </ac:spMkLst>
        </pc:spChg>
      </pc:sldChg>
      <pc:sldChg chg="ord">
        <pc:chgData name="Petr Veigend" userId="bc20e93feb596561" providerId="LiveId" clId="{B8FCC66A-35D3-4909-8C4D-C5BAF51ED70F}" dt="2018-10-13T07:49:45.494" v="50"/>
        <pc:sldMkLst>
          <pc:docMk/>
          <pc:sldMk cId="4060999599" sldId="483"/>
        </pc:sldMkLst>
      </pc:sldChg>
      <pc:sldChg chg="ord">
        <pc:chgData name="Petr Veigend" userId="bc20e93feb596561" providerId="LiveId" clId="{B8FCC66A-35D3-4909-8C4D-C5BAF51ED70F}" dt="2018-10-13T07:49:45.494" v="50"/>
        <pc:sldMkLst>
          <pc:docMk/>
          <pc:sldMk cId="4075964827" sldId="484"/>
        </pc:sldMkLst>
      </pc:sldChg>
      <pc:sldChg chg="modSp">
        <pc:chgData name="Petr Veigend" userId="bc20e93feb596561" providerId="LiveId" clId="{B8FCC66A-35D3-4909-8C4D-C5BAF51ED70F}" dt="2018-10-13T07:47:40.631" v="22" actId="113"/>
        <pc:sldMkLst>
          <pc:docMk/>
          <pc:sldMk cId="536272012" sldId="486"/>
        </pc:sldMkLst>
        <pc:spChg chg="mod">
          <ac:chgData name="Petr Veigend" userId="bc20e93feb596561" providerId="LiveId" clId="{B8FCC66A-35D3-4909-8C4D-C5BAF51ED70F}" dt="2018-10-13T07:47:40.631" v="22" actId="113"/>
          <ac:spMkLst>
            <pc:docMk/>
            <pc:sldMk cId="536272012" sldId="486"/>
            <ac:spMk id="7" creationId="{00000000-0000-0000-0000-000000000000}"/>
          </ac:spMkLst>
        </pc:spChg>
      </pc:sldChg>
      <pc:sldChg chg="modSp">
        <pc:chgData name="Petr Veigend" userId="bc20e93feb596561" providerId="LiveId" clId="{B8FCC66A-35D3-4909-8C4D-C5BAF51ED70F}" dt="2018-10-13T07:47:58.952" v="23" actId="20577"/>
        <pc:sldMkLst>
          <pc:docMk/>
          <pc:sldMk cId="2314259516" sldId="487"/>
        </pc:sldMkLst>
        <pc:spChg chg="mod">
          <ac:chgData name="Petr Veigend" userId="bc20e93feb596561" providerId="LiveId" clId="{B8FCC66A-35D3-4909-8C4D-C5BAF51ED70F}" dt="2018-10-13T07:47:58.952" v="23" actId="20577"/>
          <ac:spMkLst>
            <pc:docMk/>
            <pc:sldMk cId="2314259516" sldId="487"/>
            <ac:spMk id="7" creationId="{00000000-0000-0000-0000-000000000000}"/>
          </ac:spMkLst>
        </pc:spChg>
      </pc:sldChg>
      <pc:sldChg chg="modSp del">
        <pc:chgData name="Petr Veigend" userId="bc20e93feb596561" providerId="LiveId" clId="{B8FCC66A-35D3-4909-8C4D-C5BAF51ED70F}" dt="2018-10-15T14:15:05.823" v="78" actId="2696"/>
        <pc:sldMkLst>
          <pc:docMk/>
          <pc:sldMk cId="438325474" sldId="502"/>
        </pc:sldMkLst>
        <pc:spChg chg="mod">
          <ac:chgData name="Petr Veigend" userId="bc20e93feb596561" providerId="LiveId" clId="{B8FCC66A-35D3-4909-8C4D-C5BAF51ED70F}" dt="2018-10-15T14:15:02.599" v="77" actId="20577"/>
          <ac:spMkLst>
            <pc:docMk/>
            <pc:sldMk cId="438325474" sldId="502"/>
            <ac:spMk id="3" creationId="{46B6AA41-9ACD-483C-867E-ABE42BB1D25F}"/>
          </ac:spMkLst>
        </pc:spChg>
      </pc:sldChg>
      <pc:sldChg chg="modSp add del">
        <pc:chgData name="Petr Veigend" userId="bc20e93feb596561" providerId="LiveId" clId="{B8FCC66A-35D3-4909-8C4D-C5BAF51ED70F}" dt="2018-10-15T14:17:24.850" v="198" actId="2696"/>
        <pc:sldMkLst>
          <pc:docMk/>
          <pc:sldMk cId="1245635745" sldId="502"/>
        </pc:sldMkLst>
        <pc:spChg chg="mod">
          <ac:chgData name="Petr Veigend" userId="bc20e93feb596561" providerId="LiveId" clId="{B8FCC66A-35D3-4909-8C4D-C5BAF51ED70F}" dt="2018-10-15T14:17:21.340" v="197" actId="20577"/>
          <ac:spMkLst>
            <pc:docMk/>
            <pc:sldMk cId="1245635745" sldId="502"/>
            <ac:spMk id="2" creationId="{9B509142-CD69-4201-AE10-F29F620D83D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F78A2349-9BFC-4A8B-8E05-6C33D571B5B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0195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34DBBB0A-19FB-4453-8EED-555300D79FE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02742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BBB0A-19FB-4453-8EED-555300D79FE8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1170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52" name="Rectangle 12"/>
          <p:cNvSpPr>
            <a:spLocks noChangeArrowheads="1"/>
          </p:cNvSpPr>
          <p:nvPr/>
        </p:nvSpPr>
        <p:spPr bwMode="auto">
          <a:xfrm>
            <a:off x="8064500" y="6530975"/>
            <a:ext cx="49213" cy="287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0660" name="Rectangle 20"/>
          <p:cNvSpPr>
            <a:spLocks noChangeArrowheads="1"/>
          </p:cNvSpPr>
          <p:nvPr/>
        </p:nvSpPr>
        <p:spPr bwMode="auto">
          <a:xfrm>
            <a:off x="0" y="0"/>
            <a:ext cx="9144000" cy="3598863"/>
          </a:xfrm>
          <a:prstGeom prst="rect">
            <a:avLst/>
          </a:prstGeom>
          <a:solidFill>
            <a:srgbClr val="1B85B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0661" name="Rectangle 21"/>
          <p:cNvSpPr>
            <a:spLocks noChangeArrowheads="1"/>
          </p:cNvSpPr>
          <p:nvPr/>
        </p:nvSpPr>
        <p:spPr bwMode="auto">
          <a:xfrm>
            <a:off x="8077200" y="6530975"/>
            <a:ext cx="36513" cy="287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40665" name="Picture 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0" y="3846513"/>
            <a:ext cx="202247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0666" name="Rectangle 26"/>
          <p:cNvSpPr>
            <a:spLocks noChangeArrowheads="1"/>
          </p:cNvSpPr>
          <p:nvPr/>
        </p:nvSpPr>
        <p:spPr bwMode="auto">
          <a:xfrm>
            <a:off x="8077200" y="6530975"/>
            <a:ext cx="36513" cy="287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064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3621088"/>
            <a:ext cx="6877050" cy="455612"/>
          </a:xfrm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pPr lvl="0"/>
            <a:r>
              <a:rPr lang="en-US" altLang="cs-CZ" noProof="0"/>
              <a:t>Click to edit Master subtitle style</a:t>
            </a:r>
            <a:endParaRPr lang="cs-CZ" altLang="cs-CZ" noProof="0"/>
          </a:p>
        </p:txBody>
      </p:sp>
      <p:sp>
        <p:nvSpPr>
          <p:cNvPr id="2406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1958975"/>
            <a:ext cx="6877050" cy="1254125"/>
          </a:xfrm>
        </p:spPr>
        <p:txBody>
          <a:bodyPr/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cs-CZ" noProof="0"/>
              <a:t>Click to edit Master title style</a:t>
            </a:r>
            <a:endParaRPr lang="cs-CZ" altLang="cs-CZ" noProof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0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0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70584E-C735-4638-99B9-05ACF8A797D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347092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5613" y="-100013"/>
            <a:ext cx="2159000" cy="61960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-100013"/>
            <a:ext cx="6329363" cy="61960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7EA1AF-6320-4D81-B9BE-E465ED6CD8A0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17827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8118511" y="6530975"/>
            <a:ext cx="492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-4564" y="-26639"/>
            <a:ext cx="9148564" cy="3598863"/>
          </a:xfrm>
          <a:prstGeom prst="rect">
            <a:avLst/>
          </a:prstGeom>
          <a:solidFill>
            <a:srgbClr val="00A9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>
              <a:effectLst>
                <a:reflection endPos="65000" dist="50800" dir="5400000" sy="-100000" algn="bl" rotWithShape="0"/>
              </a:effectLst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8131208" y="6530975"/>
            <a:ext cx="365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8131208" y="6530975"/>
            <a:ext cx="365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24064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3621088"/>
            <a:ext cx="6893496" cy="383976"/>
          </a:xfrm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2406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1958985"/>
            <a:ext cx="6893496" cy="1254125"/>
          </a:xfrm>
        </p:spPr>
        <p:txBody>
          <a:bodyPr/>
          <a:lstStyle>
            <a:lvl1pPr algn="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8" y="5157192"/>
            <a:ext cx="4182932" cy="861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711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>
  <p:cSld name="Blue page">
    <p:bg>
      <p:bgPr>
        <a:solidFill>
          <a:srgbClr val="00A9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11982" y="3087229"/>
            <a:ext cx="7920037" cy="683543"/>
          </a:xfrm>
        </p:spPr>
        <p:txBody>
          <a:bodyPr/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attention</a:t>
            </a:r>
            <a:r>
              <a:rPr lang="cs-CZ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245519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7B2AD7-1515-4757-855E-CB4D27510327}" type="slidenum">
              <a:rPr lang="en-US" altLang="cs-CZ" smtClean="0"/>
              <a:pPr/>
              <a:t>‹#›</a:t>
            </a:fld>
            <a:endParaRPr lang="en-US" altLang="cs-CZ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4005826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67" indent="0">
              <a:buNone/>
              <a:defRPr sz="1800"/>
            </a:lvl2pPr>
            <a:lvl3pPr marL="914332" indent="0">
              <a:buNone/>
              <a:defRPr sz="1600"/>
            </a:lvl3pPr>
            <a:lvl4pPr marL="1371498" indent="0">
              <a:buNone/>
              <a:defRPr sz="1400"/>
            </a:lvl4pPr>
            <a:lvl5pPr marL="1828664" indent="0">
              <a:buNone/>
              <a:defRPr sz="1400"/>
            </a:lvl5pPr>
            <a:lvl6pPr marL="2285830" indent="0">
              <a:buNone/>
              <a:defRPr sz="1400"/>
            </a:lvl6pPr>
            <a:lvl7pPr marL="2742994" indent="0">
              <a:buNone/>
              <a:defRPr sz="1400"/>
            </a:lvl7pPr>
            <a:lvl8pPr marL="3200160" indent="0">
              <a:buNone/>
              <a:defRPr sz="1400"/>
            </a:lvl8pPr>
            <a:lvl9pPr marL="3657327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7B2AD7-1515-4757-855E-CB4D27510327}" type="slidenum">
              <a:rPr lang="en-US" altLang="cs-CZ" smtClean="0"/>
              <a:pPr/>
              <a:t>‹#›</a:t>
            </a:fld>
            <a:endParaRPr lang="en-US" altLang="cs-CZ"/>
          </a:p>
        </p:txBody>
      </p:sp>
      <p:sp>
        <p:nvSpPr>
          <p:cNvPr id="6" name="Obdélník 5"/>
          <p:cNvSpPr/>
          <p:nvPr/>
        </p:nvSpPr>
        <p:spPr bwMode="auto">
          <a:xfrm>
            <a:off x="0" y="0"/>
            <a:ext cx="9144000" cy="57606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2400" b="1" i="0" u="none" strike="noStrike" cap="none" normalizeH="0" baseline="0">
              <a:ln>
                <a:noFill/>
              </a:ln>
              <a:solidFill>
                <a:srgbClr val="B9000C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987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851" y="765175"/>
            <a:ext cx="4243388" cy="5330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19643" y="765175"/>
            <a:ext cx="4244975" cy="5330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7B2AD7-1515-4757-855E-CB4D27510327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1101137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7B2AD7-1515-4757-855E-CB4D27510327}" type="slidenum">
              <a:rPr lang="en-US" altLang="cs-CZ" smtClean="0"/>
              <a:pPr/>
              <a:t>‹#›</a:t>
            </a:fld>
            <a:endParaRPr lang="en-US" altLang="cs-CZ"/>
          </a:p>
        </p:txBody>
      </p:sp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323855" y="-100013"/>
            <a:ext cx="7699375" cy="72072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4777084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5" y="-100013"/>
            <a:ext cx="7699375" cy="72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7B2AD7-1515-4757-855E-CB4D27510327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8078267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3855" y="-100013"/>
            <a:ext cx="7699375" cy="72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Klepnutím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lze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upravit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styl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předlohy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nadpisů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692706"/>
            <a:ext cx="5111750" cy="54334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7B2AD7-1515-4757-855E-CB4D27510327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148701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7C8EF0-02FD-40B5-BB0A-5D3ED24F57E9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3304121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3855" y="-100013"/>
            <a:ext cx="7699375" cy="72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Klepnutím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lze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upravit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styl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předlohy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nadpisů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7B2AD7-1515-4757-855E-CB4D27510327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7294132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7B2AD7-1515-4757-855E-CB4D27510327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1860054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23855" y="-100013"/>
            <a:ext cx="7699375" cy="72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Klepnutím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lze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upravit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styl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předlohy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nadpisů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05615" y="620713"/>
            <a:ext cx="2159000" cy="54752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23855" y="620713"/>
            <a:ext cx="6329363" cy="547528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7B2AD7-1515-4757-855E-CB4D27510327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7590246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7C8EF0-02FD-40B5-BB0A-5D3ED24F57E9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375921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77850E-BB0F-4FC2-9854-B2FB5037B23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299305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8118511" y="6530975"/>
            <a:ext cx="492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-4564" y="-26639"/>
            <a:ext cx="9148564" cy="3598863"/>
          </a:xfrm>
          <a:prstGeom prst="rect">
            <a:avLst/>
          </a:prstGeom>
          <a:solidFill>
            <a:srgbClr val="00A9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>
              <a:effectLst>
                <a:reflection endPos="65000" dist="50800" dir="5400000" sy="-100000" algn="bl" rotWithShape="0"/>
              </a:effectLst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8131208" y="6530975"/>
            <a:ext cx="365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8131208" y="6530975"/>
            <a:ext cx="365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24064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3621088"/>
            <a:ext cx="6893496" cy="383976"/>
          </a:xfrm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2406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1958985"/>
            <a:ext cx="6893496" cy="1254125"/>
          </a:xfrm>
        </p:spPr>
        <p:txBody>
          <a:bodyPr/>
          <a:lstStyle>
            <a:lvl1pPr algn="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8" y="5157192"/>
            <a:ext cx="4182932" cy="861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5211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>
  <p:cSld name="1_Blue page">
    <p:bg>
      <p:bgPr>
        <a:solidFill>
          <a:srgbClr val="00A9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11982" y="3087229"/>
            <a:ext cx="7920037" cy="683543"/>
          </a:xfrm>
        </p:spPr>
        <p:txBody>
          <a:bodyPr/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attention</a:t>
            </a:r>
            <a:r>
              <a:rPr lang="cs-CZ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5459416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839148-7006-41C4-ABC2-D2A9F4595A63}" type="slidenum">
              <a:rPr lang="en-US" altLang="cs-CZ" smtClean="0"/>
              <a:pPr/>
              <a:t>‹#›</a:t>
            </a:fld>
            <a:endParaRPr lang="en-US" altLang="cs-CZ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62291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67" indent="0">
              <a:buNone/>
              <a:defRPr sz="1800"/>
            </a:lvl2pPr>
            <a:lvl3pPr marL="914332" indent="0">
              <a:buNone/>
              <a:defRPr sz="1600"/>
            </a:lvl3pPr>
            <a:lvl4pPr marL="1371498" indent="0">
              <a:buNone/>
              <a:defRPr sz="1400"/>
            </a:lvl4pPr>
            <a:lvl5pPr marL="1828664" indent="0">
              <a:buNone/>
              <a:defRPr sz="1400"/>
            </a:lvl5pPr>
            <a:lvl6pPr marL="2285830" indent="0">
              <a:buNone/>
              <a:defRPr sz="1400"/>
            </a:lvl6pPr>
            <a:lvl7pPr marL="2742994" indent="0">
              <a:buNone/>
              <a:defRPr sz="1400"/>
            </a:lvl7pPr>
            <a:lvl8pPr marL="3200160" indent="0">
              <a:buNone/>
              <a:defRPr sz="1400"/>
            </a:lvl8pPr>
            <a:lvl9pPr marL="3657327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FEAC19-CD6C-4528-B09F-367B3931C207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6" name="Obdélník 5"/>
          <p:cNvSpPr/>
          <p:nvPr/>
        </p:nvSpPr>
        <p:spPr bwMode="auto">
          <a:xfrm>
            <a:off x="0" y="0"/>
            <a:ext cx="9144000" cy="57606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2400" b="1" i="0" u="none" strike="noStrike" cap="none" normalizeH="0" baseline="0">
              <a:ln>
                <a:noFill/>
              </a:ln>
              <a:solidFill>
                <a:srgbClr val="B9000C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040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855" y="1004347"/>
            <a:ext cx="4243388" cy="5330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19647" y="1004347"/>
            <a:ext cx="4244975" cy="5330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AC346-A157-4EF4-A06B-3AB421B38C20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986903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617BB5-4F40-4D43-9AE0-C9CE9E9B5331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6827888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01599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772816"/>
            <a:ext cx="4040188" cy="4536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30" y="101599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30" y="1772816"/>
            <a:ext cx="4041775" cy="4536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5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44FB18-8EAF-4DED-A64D-DB11D411D2B0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10" name="Title 8"/>
          <p:cNvSpPr>
            <a:spLocks noGrp="1"/>
          </p:cNvSpPr>
          <p:nvPr>
            <p:ph type="title"/>
          </p:nvPr>
        </p:nvSpPr>
        <p:spPr>
          <a:xfrm>
            <a:off x="323855" y="101557"/>
            <a:ext cx="7699375" cy="72072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0135935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D9E105-8003-4962-AFA0-54D4ABFA0C7D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6" name="Title 8"/>
          <p:cNvSpPr>
            <a:spLocks noGrp="1"/>
          </p:cNvSpPr>
          <p:nvPr>
            <p:ph type="title"/>
          </p:nvPr>
        </p:nvSpPr>
        <p:spPr>
          <a:xfrm>
            <a:off x="323855" y="101557"/>
            <a:ext cx="7699375" cy="72072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5111471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000460"/>
            <a:ext cx="5111750" cy="53808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000461"/>
            <a:ext cx="3008313" cy="5345998"/>
          </a:xfrm>
        </p:spPr>
        <p:txBody>
          <a:bodyPr/>
          <a:lstStyle>
            <a:lvl1pPr marL="0" indent="0">
              <a:buNone/>
              <a:defRPr sz="1400"/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5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9C9DCE-74AD-40A2-919B-1CC767854C98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6745902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3741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5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6DA920-88DF-466E-B7A8-39DA64F1E1EB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880907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765175"/>
            <a:ext cx="4243388" cy="5330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765175"/>
            <a:ext cx="4244975" cy="5330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3F3851-3577-4A7B-9244-B59797677792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3160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FA5757-F7D8-409B-803D-0E9A505434DC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976758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15BAF2-D720-4168-ACBE-1FF1F4884537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903754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77850E-BB0F-4FC2-9854-B2FB5037B23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625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4880F4-A437-4A79-B1A0-FEB597E7425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850709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811895-3F76-4991-8A4C-2175D70DE1E8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460552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29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6" name="Rectangle 34"/>
          <p:cNvSpPr>
            <a:spLocks noChangeArrowheads="1"/>
          </p:cNvSpPr>
          <p:nvPr/>
        </p:nvSpPr>
        <p:spPr bwMode="auto">
          <a:xfrm>
            <a:off x="0" y="512763"/>
            <a:ext cx="9144000" cy="34925"/>
          </a:xfrm>
          <a:prstGeom prst="rect">
            <a:avLst/>
          </a:prstGeom>
          <a:solidFill>
            <a:schemeClr val="tx1">
              <a:alpha val="1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/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rgbClr val="1B85B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0"/>
            <a:ext cx="9144000" cy="512763"/>
          </a:xfrm>
          <a:prstGeom prst="rect">
            <a:avLst/>
          </a:prstGeom>
          <a:solidFill>
            <a:schemeClr val="tx1">
              <a:alpha val="1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/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-100013"/>
            <a:ext cx="7699375" cy="720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/>
              <a:t>Klepnutím lze upravit styl předlohy nadpisů.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765175"/>
            <a:ext cx="8640763" cy="533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/>
              <a:t>Klepnutím lze upravit styly předlohy textu.</a:t>
            </a:r>
          </a:p>
          <a:p>
            <a:pPr lvl="1"/>
            <a:r>
              <a:rPr lang="en-US" altLang="cs-CZ"/>
              <a:t>Druhá úroveň</a:t>
            </a:r>
          </a:p>
          <a:p>
            <a:pPr lvl="2"/>
            <a:r>
              <a:rPr lang="en-US" altLang="cs-CZ"/>
              <a:t>Třetí úroveň</a:t>
            </a:r>
          </a:p>
          <a:p>
            <a:pPr lvl="3"/>
            <a:r>
              <a:rPr lang="en-US" altLang="cs-CZ"/>
              <a:t>Čtvrtá úroveň</a:t>
            </a:r>
          </a:p>
          <a:p>
            <a:pPr lvl="4"/>
            <a:r>
              <a:rPr lang="en-US" altLang="cs-CZ"/>
              <a:t>Pátá úroveň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950" y="6524625"/>
            <a:ext cx="7848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 b="0">
                <a:solidFill>
                  <a:schemeClr val="bg1"/>
                </a:solidFill>
              </a:defRPr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0" y="6524625"/>
            <a:ext cx="82708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400" b="0">
                <a:solidFill>
                  <a:schemeClr val="bg1"/>
                </a:solidFill>
              </a:defRPr>
            </a:lvl1pPr>
          </a:lstStyle>
          <a:p>
            <a:fld id="{E27B2AD7-1515-4757-855E-CB4D27510327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215900" y="115888"/>
            <a:ext cx="47625" cy="288925"/>
          </a:xfrm>
          <a:prstGeom prst="rect">
            <a:avLst/>
          </a:prstGeom>
          <a:solidFill>
            <a:srgbClr val="FE000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endParaRPr lang="cs-CZ" altLang="cs-CZ" b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8448" name="Picture 16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8175" y="58738"/>
            <a:ext cx="417513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8064500" y="115888"/>
            <a:ext cx="49213" cy="288925"/>
          </a:xfrm>
          <a:prstGeom prst="rect">
            <a:avLst/>
          </a:prstGeom>
          <a:solidFill>
            <a:srgbClr val="1B85B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8064500" y="6530975"/>
            <a:ext cx="49213" cy="287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3" grpId="0" animBg="1"/>
      <p:bldP spid="18435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84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446" grpId="0" animBg="1"/>
    </p:bld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kern="1200">
          <a:solidFill>
            <a:srgbClr val="1B85B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anose="020B060403050404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anose="020B060403050404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anose="020B060403050404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anose="020B060403050404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anose="020B060403050404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anose="020B060403050404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anose="020B060403050404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rgbClr val="00A9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grpSp>
        <p:nvGrpSpPr>
          <p:cNvPr id="2" name="Skupina 1"/>
          <p:cNvGrpSpPr/>
          <p:nvPr/>
        </p:nvGrpSpPr>
        <p:grpSpPr>
          <a:xfrm>
            <a:off x="0" y="1"/>
            <a:ext cx="9144000" cy="547697"/>
            <a:chOff x="0" y="1"/>
            <a:chExt cx="9144000" cy="547697"/>
          </a:xfrm>
        </p:grpSpPr>
        <p:sp>
          <p:nvSpPr>
            <p:cNvPr id="18466" name="Rectangle 34"/>
            <p:cNvSpPr>
              <a:spLocks noChangeArrowheads="1"/>
            </p:cNvSpPr>
            <p:nvPr/>
          </p:nvSpPr>
          <p:spPr bwMode="auto">
            <a:xfrm>
              <a:off x="0" y="512773"/>
              <a:ext cx="9144000" cy="34925"/>
            </a:xfrm>
            <a:prstGeom prst="rect">
              <a:avLst/>
            </a:prstGeom>
            <a:solidFill>
              <a:schemeClr val="tx1">
                <a:alpha val="10001"/>
              </a:schemeClr>
            </a:solidFill>
            <a:ln w="9525" cmpd="thinThick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sz="2400"/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0" y="1"/>
              <a:ext cx="9144000" cy="512763"/>
            </a:xfrm>
            <a:prstGeom prst="rect">
              <a:avLst/>
            </a:prstGeom>
            <a:solidFill>
              <a:schemeClr val="tx1">
                <a:alpha val="10001"/>
              </a:schemeClr>
            </a:solidFill>
            <a:ln w="9525" cmpd="thinThick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sz="2400"/>
            </a:p>
          </p:txBody>
        </p:sp>
      </p:grp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5" y="-100013"/>
            <a:ext cx="7699375" cy="720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dirty="0" err="1"/>
              <a:t>Klepnutím</a:t>
            </a:r>
            <a:r>
              <a:rPr lang="en-US" altLang="cs-CZ" dirty="0"/>
              <a:t> </a:t>
            </a:r>
            <a:r>
              <a:rPr lang="en-US" altLang="cs-CZ" dirty="0" err="1"/>
              <a:t>lze</a:t>
            </a:r>
            <a:r>
              <a:rPr lang="en-US" altLang="cs-CZ" dirty="0"/>
              <a:t> </a:t>
            </a:r>
            <a:r>
              <a:rPr lang="en-US" altLang="cs-CZ" dirty="0" err="1"/>
              <a:t>upravit</a:t>
            </a:r>
            <a:r>
              <a:rPr lang="en-US" altLang="cs-CZ" dirty="0"/>
              <a:t> </a:t>
            </a:r>
            <a:r>
              <a:rPr lang="en-US" altLang="cs-CZ" dirty="0" err="1"/>
              <a:t>styl</a:t>
            </a:r>
            <a:r>
              <a:rPr lang="en-US" altLang="cs-CZ" dirty="0"/>
              <a:t> </a:t>
            </a:r>
            <a:r>
              <a:rPr lang="en-US" altLang="cs-CZ" dirty="0" err="1"/>
              <a:t>předlohy</a:t>
            </a:r>
            <a:r>
              <a:rPr lang="en-US" altLang="cs-CZ" dirty="0"/>
              <a:t> </a:t>
            </a:r>
            <a:r>
              <a:rPr lang="en-US" altLang="cs-CZ" dirty="0" err="1"/>
              <a:t>nadpisů</a:t>
            </a:r>
            <a:r>
              <a:rPr lang="en-US" altLang="cs-CZ" dirty="0"/>
              <a:t>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5" y="765175"/>
            <a:ext cx="8640763" cy="533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dirty="0" err="1"/>
              <a:t>Klepnutím</a:t>
            </a:r>
            <a:r>
              <a:rPr lang="en-US" altLang="cs-CZ" dirty="0"/>
              <a:t> </a:t>
            </a:r>
            <a:r>
              <a:rPr lang="en-US" altLang="cs-CZ" dirty="0" err="1"/>
              <a:t>lze</a:t>
            </a:r>
            <a:r>
              <a:rPr lang="en-US" altLang="cs-CZ" dirty="0"/>
              <a:t> </a:t>
            </a:r>
            <a:r>
              <a:rPr lang="en-US" altLang="cs-CZ" dirty="0" err="1"/>
              <a:t>upravit</a:t>
            </a:r>
            <a:r>
              <a:rPr lang="en-US" altLang="cs-CZ" dirty="0"/>
              <a:t> </a:t>
            </a:r>
            <a:r>
              <a:rPr lang="en-US" altLang="cs-CZ" dirty="0" err="1"/>
              <a:t>styly</a:t>
            </a:r>
            <a:r>
              <a:rPr lang="en-US" altLang="cs-CZ" dirty="0"/>
              <a:t> </a:t>
            </a:r>
            <a:r>
              <a:rPr lang="en-US" altLang="cs-CZ" dirty="0" err="1"/>
              <a:t>předlohy</a:t>
            </a:r>
            <a:r>
              <a:rPr lang="en-US" altLang="cs-CZ" dirty="0"/>
              <a:t> </a:t>
            </a:r>
            <a:r>
              <a:rPr lang="en-US" altLang="cs-CZ" dirty="0" err="1"/>
              <a:t>textu</a:t>
            </a:r>
            <a:r>
              <a:rPr lang="en-US" altLang="cs-CZ" dirty="0"/>
              <a:t>.</a:t>
            </a:r>
          </a:p>
          <a:p>
            <a:pPr lvl="1"/>
            <a:r>
              <a:rPr lang="en-US" altLang="cs-CZ" dirty="0" err="1"/>
              <a:t>Druhá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2"/>
            <a:r>
              <a:rPr lang="en-US" altLang="cs-CZ" dirty="0" err="1"/>
              <a:t>Třetí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3"/>
            <a:r>
              <a:rPr lang="en-US" altLang="cs-CZ" dirty="0" err="1"/>
              <a:t>Čtvrtá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4"/>
            <a:r>
              <a:rPr lang="en-US" altLang="cs-CZ" dirty="0" err="1"/>
              <a:t>Pátá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950" y="6524635"/>
            <a:ext cx="7848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 b="0">
                <a:solidFill>
                  <a:schemeClr val="bg1"/>
                </a:solidFill>
                <a:latin typeface="+mj-lt"/>
                <a:cs typeface="Calibri" pitchFamily="34" charset="0"/>
              </a:defRPr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0" y="6524635"/>
            <a:ext cx="8270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400" b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E27B2AD7-1515-4757-855E-CB4D27510327}" type="slidenum">
              <a:rPr lang="en-US" altLang="cs-CZ" smtClean="0"/>
              <a:pPr/>
              <a:t>‹#›</a:t>
            </a:fld>
            <a:endParaRPr lang="en-US" altLang="cs-CZ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215900" y="115889"/>
            <a:ext cx="47625" cy="288925"/>
          </a:xfrm>
          <a:prstGeom prst="rect">
            <a:avLst/>
          </a:prstGeom>
          <a:solidFill>
            <a:srgbClr val="FE000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  <a:defRPr/>
            </a:pPr>
            <a:endParaRPr lang="cs-CZ" sz="2400" b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8064505" y="6530975"/>
            <a:ext cx="492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8083001" y="116635"/>
            <a:ext cx="47625" cy="288925"/>
          </a:xfrm>
          <a:prstGeom prst="rect">
            <a:avLst/>
          </a:prstGeom>
          <a:solidFill>
            <a:srgbClr val="00A9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  <a:defRPr/>
            </a:pPr>
            <a:endParaRPr lang="cs-CZ" sz="2400" b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882" y="101557"/>
            <a:ext cx="840862" cy="33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157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843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A9E0"/>
          </a:solidFill>
          <a:latin typeface="+mj-lt"/>
          <a:ea typeface="Calibri" panose="020F0502020204030204" pitchFamily="34" charset="0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5pPr>
      <a:lvl6pPr marL="457167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6pPr>
      <a:lvl7pPr marL="914332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7pPr>
      <a:lvl8pPr marL="1371498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8pPr>
      <a:lvl9pPr marL="1828664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9pPr>
    </p:titleStyle>
    <p:bodyStyle>
      <a:lvl1pPr marL="342874" indent="-342874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1pPr>
      <a:lvl2pPr marL="742895" indent="-28573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2pPr>
      <a:lvl3pPr marL="1142914" indent="-228584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3pPr>
      <a:lvl4pPr marL="1600080" indent="-228584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4pPr>
      <a:lvl5pPr marL="2057247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5pPr>
      <a:lvl6pPr marL="2514412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578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8744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5910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5" y="101557"/>
            <a:ext cx="7699375" cy="720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dirty="0" err="1"/>
              <a:t>Klepnutím</a:t>
            </a:r>
            <a:r>
              <a:rPr lang="en-US" altLang="cs-CZ" dirty="0"/>
              <a:t> </a:t>
            </a:r>
            <a:r>
              <a:rPr lang="en-US" altLang="cs-CZ" dirty="0" err="1"/>
              <a:t>lze</a:t>
            </a:r>
            <a:r>
              <a:rPr lang="en-US" altLang="cs-CZ" dirty="0"/>
              <a:t> </a:t>
            </a:r>
            <a:r>
              <a:rPr lang="en-US" altLang="cs-CZ" dirty="0" err="1"/>
              <a:t>upravit</a:t>
            </a:r>
            <a:r>
              <a:rPr lang="en-US" altLang="cs-CZ" dirty="0"/>
              <a:t> </a:t>
            </a:r>
            <a:r>
              <a:rPr lang="en-US" altLang="cs-CZ" dirty="0" err="1"/>
              <a:t>styl</a:t>
            </a:r>
            <a:r>
              <a:rPr lang="en-US" altLang="cs-CZ" dirty="0"/>
              <a:t> </a:t>
            </a:r>
            <a:r>
              <a:rPr lang="en-US" altLang="cs-CZ" dirty="0" err="1"/>
              <a:t>předlohy</a:t>
            </a:r>
            <a:r>
              <a:rPr lang="en-US" altLang="cs-CZ" dirty="0"/>
              <a:t> </a:t>
            </a:r>
            <a:r>
              <a:rPr lang="en-US" altLang="cs-CZ" dirty="0" err="1"/>
              <a:t>nadpisů</a:t>
            </a:r>
            <a:r>
              <a:rPr lang="en-US" altLang="cs-CZ" dirty="0"/>
              <a:t>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5" y="980728"/>
            <a:ext cx="8640763" cy="5115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dirty="0" err="1"/>
              <a:t>Klepnutím</a:t>
            </a:r>
            <a:r>
              <a:rPr lang="en-US" altLang="cs-CZ" dirty="0"/>
              <a:t> </a:t>
            </a:r>
            <a:r>
              <a:rPr lang="en-US" altLang="cs-CZ" dirty="0" err="1"/>
              <a:t>lze</a:t>
            </a:r>
            <a:r>
              <a:rPr lang="en-US" altLang="cs-CZ" dirty="0"/>
              <a:t> </a:t>
            </a:r>
            <a:r>
              <a:rPr lang="en-US" altLang="cs-CZ" dirty="0" err="1"/>
              <a:t>upravit</a:t>
            </a:r>
            <a:r>
              <a:rPr lang="en-US" altLang="cs-CZ" dirty="0"/>
              <a:t> </a:t>
            </a:r>
            <a:r>
              <a:rPr lang="en-US" altLang="cs-CZ" dirty="0" err="1"/>
              <a:t>styly</a:t>
            </a:r>
            <a:r>
              <a:rPr lang="en-US" altLang="cs-CZ" dirty="0"/>
              <a:t> </a:t>
            </a:r>
            <a:r>
              <a:rPr lang="en-US" altLang="cs-CZ" dirty="0" err="1"/>
              <a:t>předlohy</a:t>
            </a:r>
            <a:r>
              <a:rPr lang="en-US" altLang="cs-CZ" dirty="0"/>
              <a:t> </a:t>
            </a:r>
            <a:r>
              <a:rPr lang="en-US" altLang="cs-CZ" dirty="0" err="1"/>
              <a:t>textu</a:t>
            </a:r>
            <a:r>
              <a:rPr lang="en-US" altLang="cs-CZ" dirty="0"/>
              <a:t>.</a:t>
            </a:r>
          </a:p>
          <a:p>
            <a:pPr lvl="1"/>
            <a:r>
              <a:rPr lang="en-US" altLang="cs-CZ" dirty="0" err="1"/>
              <a:t>Druhá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2"/>
            <a:r>
              <a:rPr lang="en-US" altLang="cs-CZ" dirty="0" err="1"/>
              <a:t>Třetí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3"/>
            <a:r>
              <a:rPr lang="en-US" altLang="cs-CZ" dirty="0" err="1"/>
              <a:t>Čtvrtá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4"/>
            <a:r>
              <a:rPr lang="en-US" altLang="cs-CZ" dirty="0" err="1"/>
              <a:t>Pátá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950" y="6524635"/>
            <a:ext cx="7848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 b="0">
                <a:solidFill>
                  <a:schemeClr val="accent2"/>
                </a:solidFill>
                <a:latin typeface="+mj-lt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IZP cvičení 5</a:t>
            </a:r>
            <a:endParaRPr lang="en-US" dirty="0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0" y="6524635"/>
            <a:ext cx="8270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 b="0">
                <a:solidFill>
                  <a:schemeClr val="accent2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689CB1D-D8FD-4B5B-916F-DD5C38307548}" type="slidenum">
              <a:rPr lang="en-US" altLang="cs-CZ" smtClean="0"/>
              <a:pPr/>
              <a:t>‹#›</a:t>
            </a:fld>
            <a:endParaRPr lang="en-US" altLang="cs-CZ" dirty="0"/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8064505" y="6530975"/>
            <a:ext cx="492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4603" y="293523"/>
            <a:ext cx="840862" cy="33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541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2"/>
          </a:solidFill>
          <a:latin typeface="+mj-lt"/>
          <a:ea typeface="Calibri" panose="020F0502020204030204" pitchFamily="34" charset="0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5pPr>
      <a:lvl6pPr marL="457167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6pPr>
      <a:lvl7pPr marL="914332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7pPr>
      <a:lvl8pPr marL="1371498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8pPr>
      <a:lvl9pPr marL="1828664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9pPr>
    </p:titleStyle>
    <p:bodyStyle>
      <a:lvl1pPr marL="342874" indent="-342874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1pPr>
      <a:lvl2pPr marL="742895" indent="-28573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2pPr>
      <a:lvl3pPr marL="1142914" indent="-228584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3pPr>
      <a:lvl4pPr marL="1600080" indent="-228584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4pPr>
      <a:lvl5pPr marL="2057247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5pPr>
      <a:lvl6pPr marL="2514412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578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8744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5910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tesarova@fit.vut.cz" TargetMode="External"/><Relationship Id="rId2" Type="http://schemas.openxmlformats.org/officeDocument/2006/relationships/hyperlink" Target="mailto:iveigend@fit.vut.cz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SdueHuD9hQBQy4Cz5" TargetMode="External"/><Relationship Id="rId2" Type="http://schemas.openxmlformats.org/officeDocument/2006/relationships/hyperlink" Target="mailto:xlogin00@merlin.fit.vutbr.cz" TargetMode="External"/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utorialspoint.com/c_standard_library/c_function_fopen.htm" TargetMode="Externa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1044623" y="3694115"/>
            <a:ext cx="7921675" cy="455612"/>
          </a:xfrm>
        </p:spPr>
        <p:txBody>
          <a:bodyPr/>
          <a:lstStyle/>
          <a:p>
            <a:r>
              <a:rPr lang="cs-CZ" altLang="cs-CZ" dirty="0"/>
              <a:t>Páté počítačové cvičení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044623" y="1988841"/>
            <a:ext cx="7928507" cy="1254125"/>
          </a:xfrm>
        </p:spPr>
        <p:txBody>
          <a:bodyPr/>
          <a:lstStyle/>
          <a:p>
            <a:r>
              <a:rPr lang="cs-CZ" altLang="cs-CZ" dirty="0"/>
              <a:t>Základy programování (IZP)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79512" y="4149731"/>
            <a:ext cx="671398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Brno University </a:t>
            </a:r>
            <a:r>
              <a:rPr lang="cs-CZ" altLang="cs-CZ" sz="1400" b="0" dirty="0" err="1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Technology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, F</a:t>
            </a:r>
            <a:r>
              <a:rPr lang="cs-CZ" altLang="cs-CZ" sz="1400" b="0" dirty="0" err="1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aculty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400" b="0" dirty="0" err="1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400" b="0" dirty="0" err="1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Information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Technology</a:t>
            </a:r>
            <a:endParaRPr lang="en-US" altLang="cs-CZ" sz="1400" b="0" dirty="0">
              <a:solidFill>
                <a:schemeClr val="bg2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Bo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ž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et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ě</a:t>
            </a:r>
            <a:r>
              <a:rPr lang="en-US" altLang="cs-CZ" sz="1400" b="0" dirty="0" err="1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chova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1/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2, 612 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66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Brno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- Královo Pole</a:t>
            </a:r>
            <a:endParaRPr lang="en-US" altLang="cs-CZ" sz="1400" b="0" dirty="0">
              <a:solidFill>
                <a:schemeClr val="bg2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400" b="0" dirty="0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Petr Veigend, </a:t>
            </a:r>
            <a:r>
              <a:rPr lang="cs-CZ" altLang="cs-CZ" sz="1400" b="0" dirty="0" err="1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iveigend</a:t>
            </a:r>
            <a:r>
              <a:rPr lang="en-US" altLang="cs-CZ" sz="1400" b="0" dirty="0" smtClean="0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@fit.vut.cz</a:t>
            </a:r>
            <a:r>
              <a:rPr lang="en-US" altLang="cs-CZ" sz="1400" b="0" dirty="0" smtClean="0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, Alena </a:t>
            </a:r>
            <a:r>
              <a:rPr lang="en-US" altLang="cs-CZ" sz="1400" b="0" dirty="0" err="1" smtClean="0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Tesa</a:t>
            </a:r>
            <a:r>
              <a:rPr lang="cs-CZ" altLang="cs-CZ" sz="1400" b="0" dirty="0" err="1" smtClean="0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řová</a:t>
            </a:r>
            <a:r>
              <a:rPr lang="cs-CZ" altLang="cs-CZ" sz="1400" b="0" dirty="0" smtClean="0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altLang="cs-CZ" sz="1400" b="0" dirty="0" err="1" smtClean="0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atesarova</a:t>
            </a:r>
            <a:r>
              <a:rPr lang="en-US" altLang="cs-CZ" sz="1400" b="0" dirty="0" smtClean="0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@fit.vut.cz</a:t>
            </a:r>
            <a:r>
              <a:rPr lang="en-US" altLang="cs-CZ" sz="1400" b="0" dirty="0" smtClean="0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altLang="cs-CZ" sz="1400" b="0" dirty="0">
              <a:solidFill>
                <a:schemeClr val="bg2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endParaRPr lang="en-US" altLang="cs-CZ" sz="1400" b="0" dirty="0">
              <a:solidFill>
                <a:schemeClr val="bg2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524328" y="6381328"/>
            <a:ext cx="8169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5. týden</a:t>
            </a:r>
            <a:endParaRPr lang="en-US" altLang="cs-CZ" sz="1400" b="0" dirty="0">
              <a:solidFill>
                <a:schemeClr val="bg2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8BF317D-C566-4000-8230-823377A16C94}"/>
              </a:ext>
            </a:extLst>
          </p:cNvPr>
          <p:cNvSpPr/>
          <p:nvPr/>
        </p:nvSpPr>
        <p:spPr>
          <a:xfrm>
            <a:off x="35496" y="6453335"/>
            <a:ext cx="19384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Verze 201910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22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_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15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45</a:t>
            </a:r>
          </a:p>
        </p:txBody>
      </p:sp>
    </p:spTree>
    <p:extLst>
      <p:ext uri="{BB962C8B-B14F-4D97-AF65-F5344CB8AC3E}">
        <p14:creationId xmlns:p14="http://schemas.microsoft.com/office/powerpoint/2010/main" val="249989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Implicitní </a:t>
            </a:r>
            <a:r>
              <a:rPr lang="cs-CZ" dirty="0" err="1"/>
              <a:t>streamy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jazyce C můžete používat </a:t>
            </a:r>
            <a:r>
              <a:rPr lang="cs-CZ" b="1" dirty="0"/>
              <a:t>3 implicitní </a:t>
            </a:r>
            <a:r>
              <a:rPr lang="cs-CZ" b="1" dirty="0" err="1"/>
              <a:t>streamy</a:t>
            </a:r>
            <a:r>
              <a:rPr lang="cs-CZ" dirty="0"/>
              <a:t>, které reprezentují vstup a výstup</a:t>
            </a:r>
          </a:p>
          <a:p>
            <a:pPr lvl="1"/>
            <a:r>
              <a:rPr lang="cs-CZ" dirty="0" err="1">
                <a:solidFill>
                  <a:srgbClr val="0070C0"/>
                </a:solidFill>
              </a:rPr>
              <a:t>stdin</a:t>
            </a:r>
            <a:r>
              <a:rPr lang="cs-CZ" dirty="0"/>
              <a:t> 	standardní vstup, třeba z klávesnice</a:t>
            </a:r>
          </a:p>
          <a:p>
            <a:pPr lvl="1"/>
            <a:r>
              <a:rPr lang="cs-CZ" dirty="0" err="1">
                <a:solidFill>
                  <a:srgbClr val="0070C0"/>
                </a:solidFill>
              </a:rPr>
              <a:t>stdout</a:t>
            </a:r>
            <a:r>
              <a:rPr lang="cs-CZ" dirty="0"/>
              <a:t> 	standardní výstup, třeba na monitor</a:t>
            </a:r>
          </a:p>
          <a:p>
            <a:pPr lvl="1"/>
            <a:r>
              <a:rPr lang="cs-CZ" dirty="0" err="1">
                <a:solidFill>
                  <a:srgbClr val="0070C0"/>
                </a:solidFill>
              </a:rPr>
              <a:t>stderr</a:t>
            </a:r>
            <a:r>
              <a:rPr lang="cs-CZ" dirty="0"/>
              <a:t>	standardní chybový výstup</a:t>
            </a:r>
          </a:p>
          <a:p>
            <a:r>
              <a:rPr lang="cs-CZ" b="1" dirty="0"/>
              <a:t>Chybová hlášení programů </a:t>
            </a:r>
            <a:r>
              <a:rPr lang="cs-CZ" dirty="0"/>
              <a:t>je vhodné (a v projektu nutné) vypisovat na standardní chybový výstup pomocí funkce </a:t>
            </a:r>
            <a:r>
              <a:rPr lang="cs-CZ" b="1" dirty="0" err="1">
                <a:latin typeface="Courier New" pitchFamily="49" charset="0"/>
                <a:cs typeface="Courier New" pitchFamily="49" charset="0"/>
              </a:rPr>
              <a:t>fprintf</a:t>
            </a:r>
            <a:r>
              <a:rPr lang="cs-CZ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10</a:t>
            </a:fld>
            <a:endParaRPr lang="en-US" altLang="cs-CZ"/>
          </a:p>
        </p:txBody>
      </p:sp>
      <p:sp>
        <p:nvSpPr>
          <p:cNvPr id="6" name="Content Placeholder 5"/>
          <p:cNvSpPr txBox="1">
            <a:spLocks/>
          </p:cNvSpPr>
          <p:nvPr/>
        </p:nvSpPr>
        <p:spPr bwMode="auto">
          <a:xfrm>
            <a:off x="393670" y="4293096"/>
            <a:ext cx="8501122" cy="208823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None/>
            </a:pPr>
            <a:r>
              <a:rPr lang="cs-CZ" sz="23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cs-CZ" sz="23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include</a:t>
            </a:r>
            <a:r>
              <a:rPr lang="cs-CZ" sz="23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</a:t>
            </a:r>
            <a:r>
              <a:rPr lang="cs-CZ" sz="23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cs-CZ" sz="23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342900" indent="-342900">
              <a:buNone/>
            </a:pPr>
            <a:r>
              <a:rPr lang="cs-CZ" sz="23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kumimoji="0" lang="cs-CZ" sz="2300" b="1" i="0" u="none" strike="noStrike" kern="1200" cap="none" spc="0" normalizeH="0" baseline="0" noProof="0" dirty="0" err="1">
                <a:ln>
                  <a:noFill/>
                </a:ln>
                <a:solidFill>
                  <a:srgbClr val="1B85B9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kumimoji="0" lang="cs-CZ" sz="2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kumimoji="0" lang="cs-CZ" sz="23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stream</a:t>
            </a:r>
            <a:r>
              <a:rPr kumimoji="0" lang="cs-CZ" sz="2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kumimoji="0" lang="cs-CZ" sz="23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format</a:t>
            </a:r>
            <a:r>
              <a:rPr kumimoji="0" lang="cs-CZ" sz="2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_</a:t>
            </a:r>
            <a:r>
              <a:rPr kumimoji="0" lang="cs-CZ" sz="23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retezec</a:t>
            </a:r>
            <a:r>
              <a:rPr kumimoji="0" lang="cs-CZ" sz="2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kumimoji="0" lang="cs-CZ" sz="23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dalsi</a:t>
            </a:r>
            <a:r>
              <a:rPr kumimoji="0" lang="cs-CZ" sz="2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_</a:t>
            </a:r>
            <a:r>
              <a:rPr kumimoji="0" lang="cs-CZ" sz="23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param</a:t>
            </a:r>
            <a:r>
              <a:rPr kumimoji="0" lang="cs-CZ" sz="2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); </a:t>
            </a:r>
          </a:p>
          <a:p>
            <a:pPr marL="342900" indent="-342900">
              <a:buNone/>
            </a:pPr>
            <a:r>
              <a:rPr lang="cs-CZ" sz="2300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fprintf</a:t>
            </a:r>
            <a:r>
              <a:rPr lang="cs-CZ" sz="23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23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stderr</a:t>
            </a:r>
            <a:r>
              <a:rPr lang="cs-CZ" sz="23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3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cs-CZ" sz="23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Chybove</a:t>
            </a:r>
            <a:r>
              <a:rPr lang="cs-CZ" sz="23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3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hlaseni</a:t>
            </a:r>
            <a:r>
              <a:rPr lang="cs-CZ" sz="23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\n</a:t>
            </a:r>
            <a:r>
              <a:rPr lang="en-US" sz="23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cs-CZ" sz="23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buNone/>
            </a:pPr>
            <a:r>
              <a:rPr lang="cs-CZ" sz="23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kumimoji="0" lang="cs-CZ" sz="2300" b="1" i="0" u="none" strike="noStrike" kern="1200" cap="none" spc="0" normalizeH="0" baseline="0" noProof="0" dirty="0" err="1">
                <a:ln>
                  <a:noFill/>
                </a:ln>
                <a:solidFill>
                  <a:srgbClr val="1B85B9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kumimoji="0" lang="cs-CZ" sz="2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kumimoji="0" lang="cs-CZ" sz="23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stderr</a:t>
            </a:r>
            <a:r>
              <a:rPr kumimoji="0" lang="cs-CZ" sz="2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23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cs-CZ" sz="23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Malo</a:t>
            </a:r>
            <a:r>
              <a:rPr lang="cs-CZ" sz="23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parametru: %d</a:t>
            </a:r>
            <a:r>
              <a:rPr lang="en-US" sz="23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cs-CZ" sz="23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cs-CZ" sz="23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ecode</a:t>
            </a:r>
            <a:r>
              <a:rPr kumimoji="0" lang="cs-CZ" sz="23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8326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Struktury, vlastní datové typy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IZP cvičení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FEAC19-CD6C-4528-B09F-367B3931C207}" type="slidenum">
              <a:rPr lang="en-US" altLang="cs-CZ" smtClean="0"/>
              <a:pPr/>
              <a:t>11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39666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Pole x Struktura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/>
              <a:t>Pole</a:t>
            </a:r>
          </a:p>
          <a:p>
            <a:pPr lvl="1"/>
            <a:endParaRPr lang="cs-CZ" sz="2800" dirty="0" smtClean="0"/>
          </a:p>
          <a:p>
            <a:pPr lvl="1"/>
            <a:endParaRPr lang="cs-CZ" sz="2800" dirty="0"/>
          </a:p>
          <a:p>
            <a:r>
              <a:rPr lang="cs-CZ" sz="2800" b="1" dirty="0"/>
              <a:t>Struktura</a:t>
            </a:r>
          </a:p>
          <a:p>
            <a:pPr marL="0" indent="0">
              <a:buNone/>
            </a:pPr>
            <a:endParaRPr lang="cs-CZ" sz="2800" dirty="0"/>
          </a:p>
          <a:p>
            <a:pPr lvl="1"/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IZP cvičení 5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FEAC19-CD6C-4528-B09F-367B3931C207}" type="slidenum">
              <a:rPr lang="en-US" altLang="cs-CZ" smtClean="0"/>
              <a:pPr/>
              <a:t>12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7748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Pole x Struktura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/>
              <a:t>Pole</a:t>
            </a:r>
          </a:p>
          <a:p>
            <a:pPr lvl="1"/>
            <a:r>
              <a:rPr lang="cs-CZ" sz="2800" b="1" dirty="0">
                <a:solidFill>
                  <a:srgbClr val="00A9E0"/>
                </a:solidFill>
              </a:rPr>
              <a:t>Homogenní</a:t>
            </a:r>
            <a:r>
              <a:rPr lang="cs-CZ" sz="2800" dirty="0">
                <a:solidFill>
                  <a:srgbClr val="00A9E0"/>
                </a:solidFill>
              </a:rPr>
              <a:t> </a:t>
            </a:r>
          </a:p>
          <a:p>
            <a:pPr lvl="1"/>
            <a:r>
              <a:rPr lang="cs-CZ" sz="2800" b="1" dirty="0">
                <a:solidFill>
                  <a:srgbClr val="00B0F0"/>
                </a:solidFill>
              </a:rPr>
              <a:t>Musí</a:t>
            </a:r>
            <a:r>
              <a:rPr lang="cs-CZ" sz="2800" dirty="0"/>
              <a:t> obsahovat položky </a:t>
            </a:r>
            <a:r>
              <a:rPr lang="cs-CZ" sz="2800" b="1" dirty="0">
                <a:solidFill>
                  <a:srgbClr val="00A9E0"/>
                </a:solidFill>
              </a:rPr>
              <a:t>stejného</a:t>
            </a:r>
            <a:r>
              <a:rPr lang="cs-CZ" sz="2800" dirty="0">
                <a:solidFill>
                  <a:srgbClr val="00A9E0"/>
                </a:solidFill>
              </a:rPr>
              <a:t> </a:t>
            </a:r>
            <a:r>
              <a:rPr lang="cs-CZ" sz="2800" dirty="0"/>
              <a:t>datového typu </a:t>
            </a:r>
          </a:p>
          <a:p>
            <a:pPr lvl="1"/>
            <a:endParaRPr lang="cs-CZ" sz="2800" dirty="0"/>
          </a:p>
          <a:p>
            <a:r>
              <a:rPr lang="cs-CZ" sz="2800" b="1" dirty="0"/>
              <a:t>Struktura</a:t>
            </a:r>
          </a:p>
          <a:p>
            <a:pPr lvl="1"/>
            <a:r>
              <a:rPr lang="cs-CZ" sz="2800" b="1" dirty="0">
                <a:solidFill>
                  <a:srgbClr val="00A9E0"/>
                </a:solidFill>
              </a:rPr>
              <a:t>Heterogenní</a:t>
            </a:r>
            <a:r>
              <a:rPr lang="cs-CZ" sz="2800" dirty="0">
                <a:solidFill>
                  <a:srgbClr val="00A9E0"/>
                </a:solidFill>
              </a:rPr>
              <a:t> </a:t>
            </a:r>
          </a:p>
          <a:p>
            <a:pPr lvl="1"/>
            <a:r>
              <a:rPr lang="cs-CZ" sz="2800" b="1" dirty="0">
                <a:solidFill>
                  <a:srgbClr val="00B0F0"/>
                </a:solidFill>
              </a:rPr>
              <a:t>Může</a:t>
            </a:r>
            <a:r>
              <a:rPr lang="cs-CZ" sz="2800" dirty="0">
                <a:solidFill>
                  <a:srgbClr val="00B0F0"/>
                </a:solidFill>
              </a:rPr>
              <a:t> </a:t>
            </a:r>
            <a:r>
              <a:rPr lang="cs-CZ" sz="2800" dirty="0"/>
              <a:t>obsahovat položky </a:t>
            </a:r>
            <a:r>
              <a:rPr lang="cs-CZ" sz="2800" b="1" dirty="0">
                <a:solidFill>
                  <a:srgbClr val="00A9E0"/>
                </a:solidFill>
              </a:rPr>
              <a:t>různého</a:t>
            </a:r>
            <a:r>
              <a:rPr lang="cs-CZ" sz="2800" dirty="0">
                <a:solidFill>
                  <a:srgbClr val="00A9E0"/>
                </a:solidFill>
              </a:rPr>
              <a:t> </a:t>
            </a:r>
            <a:r>
              <a:rPr lang="cs-CZ" sz="2800" dirty="0"/>
              <a:t>datového typu </a:t>
            </a:r>
          </a:p>
          <a:p>
            <a:endParaRPr lang="cs-CZ" sz="2800" dirty="0"/>
          </a:p>
          <a:p>
            <a:pPr lvl="1"/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IZP cvičení 5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FEAC19-CD6C-4528-B09F-367B3931C207}" type="slidenum">
              <a:rPr lang="en-US" altLang="cs-CZ" smtClean="0"/>
              <a:pPr/>
              <a:t>13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27698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AF6BC64F-9DA2-4880-A909-4C0964EBE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5" y="620689"/>
            <a:ext cx="8640763" cy="5475312"/>
          </a:xfrm>
        </p:spPr>
        <p:txBody>
          <a:bodyPr/>
          <a:lstStyle/>
          <a:p>
            <a:r>
              <a:rPr lang="cs-CZ" dirty="0"/>
              <a:t>Mějme např. strukturu, která reprezentuje čas. Lze ji použít dvěma způsoby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ED1FB1BD-4D76-428B-B639-B27366012D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CA40EFD-6596-418A-A228-44723EC0CF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7B2AD7-1515-4757-855E-CB4D27510327}" type="slidenum">
              <a:rPr lang="en-US" altLang="cs-CZ" smtClean="0"/>
              <a:pPr/>
              <a:t>14</a:t>
            </a:fld>
            <a:endParaRPr lang="en-US" altLang="cs-CZ"/>
          </a:p>
        </p:txBody>
      </p: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0BC1271D-7808-4E1D-82BE-E3CEFE72C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– příklad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="" xmlns:a16="http://schemas.microsoft.com/office/drawing/2014/main" id="{2E88FD6F-520E-4632-8FE1-58454780B9ED}"/>
              </a:ext>
            </a:extLst>
          </p:cNvPr>
          <p:cNvSpPr txBox="1">
            <a:spLocks/>
          </p:cNvSpPr>
          <p:nvPr/>
        </p:nvSpPr>
        <p:spPr bwMode="auto">
          <a:xfrm>
            <a:off x="323528" y="1484784"/>
            <a:ext cx="8640763" cy="518457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342874" indent="-34287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895" indent="-28573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91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08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247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None/>
            </a:pPr>
            <a:r>
              <a:rPr kumimoji="0" lang="cs-CZ" altLang="cs-CZ" sz="2000" i="0" u="none" strike="noStrike" cap="none" normalizeH="0" baseline="0" dirty="0" err="1">
                <a:ln>
                  <a:noFill/>
                </a:ln>
                <a:solidFill>
                  <a:srgbClr val="993333"/>
                </a:solidFill>
                <a:effectLst/>
                <a:latin typeface="Courier New" panose="02070309020205020404" pitchFamily="49" charset="0"/>
              </a:rPr>
              <a:t>struct</a:t>
            </a: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cs-CZ" altLang="cs-CZ" sz="20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date_t</a:t>
            </a: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</a:p>
          <a:p>
            <a:pPr marL="342900" indent="-342900">
              <a:buNone/>
            </a:pP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rgbClr val="993333"/>
                </a:solidFill>
                <a:effectLst/>
                <a:latin typeface="Courier New" panose="02070309020205020404" pitchFamily="49" charset="0"/>
              </a:rPr>
              <a:t>	int</a:t>
            </a: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cs-CZ" altLang="cs-CZ" sz="20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year</a:t>
            </a: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</a:p>
          <a:p>
            <a:pPr marL="342900" indent="-342900">
              <a:buNone/>
            </a:pPr>
            <a:r>
              <a:rPr lang="cs-CZ" altLang="cs-CZ" sz="20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rgbClr val="993333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cs-CZ" altLang="cs-CZ" sz="20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month</a:t>
            </a: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</a:p>
          <a:p>
            <a:pPr marL="342900" indent="-342900">
              <a:buNone/>
            </a:pPr>
            <a:r>
              <a:rPr lang="cs-CZ" altLang="cs-CZ" sz="20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rgbClr val="993333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cs-CZ" altLang="cs-CZ" sz="20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day</a:t>
            </a: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</a:p>
          <a:p>
            <a:pPr marL="342900" indent="-342900">
              <a:buNone/>
            </a:pPr>
            <a:r>
              <a:rPr kumimoji="0" lang="cs-CZ" altLang="cs-CZ" sz="200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kumimoji="0" lang="cs-CZ" altLang="cs-CZ" sz="2000" i="0" u="none" strike="noStrike" cap="none" normalizeH="0" baseline="0" dirty="0" smtClean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;</a:t>
            </a:r>
            <a:endParaRPr kumimoji="0" lang="en-US" altLang="cs-CZ" sz="2000" i="0" u="none" strike="noStrike" cap="none" normalizeH="0" baseline="0" dirty="0" smtClean="0">
              <a:ln>
                <a:noFill/>
              </a:ln>
              <a:solidFill>
                <a:srgbClr val="339933"/>
              </a:solidFill>
              <a:effectLst/>
              <a:latin typeface="Courier New" panose="02070309020205020404" pitchFamily="49" charset="0"/>
            </a:endParaRPr>
          </a:p>
          <a:p>
            <a:pPr marL="342900" indent="-342900">
              <a:buNone/>
            </a:pPr>
            <a:r>
              <a:rPr kumimoji="0" lang="cs-CZ" altLang="cs-CZ" sz="2000" i="0" u="none" strike="noStrike" cap="none" normalizeH="0" baseline="0" dirty="0" err="1" smtClean="0">
                <a:ln>
                  <a:noFill/>
                </a:ln>
                <a:solidFill>
                  <a:srgbClr val="993333"/>
                </a:solidFill>
                <a:effectLst/>
                <a:latin typeface="Courier New" panose="02070309020205020404" pitchFamily="49" charset="0"/>
              </a:rPr>
              <a:t>struct</a:t>
            </a:r>
            <a:r>
              <a:rPr kumimoji="0" lang="cs-CZ" altLang="cs-CZ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cs-CZ" altLang="cs-CZ" sz="20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date_t</a:t>
            </a: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start</a:t>
            </a: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  </a:t>
            </a:r>
          </a:p>
          <a:p>
            <a:pPr marL="342900" indent="-342900">
              <a:buNone/>
            </a:pPr>
            <a:r>
              <a:rPr kumimoji="0" lang="cs-CZ" altLang="cs-CZ" sz="2000" i="1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Courier New" panose="02070309020205020404" pitchFamily="49" charset="0"/>
              </a:rPr>
              <a:t>// Alternativa</a:t>
            </a: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</a:p>
          <a:p>
            <a:pPr marL="342900" indent="-342900">
              <a:buNone/>
            </a:pPr>
            <a:r>
              <a:rPr kumimoji="0" lang="cs-CZ" altLang="cs-CZ" sz="2000" i="0" u="none" strike="noStrike" cap="none" normalizeH="0" baseline="0" dirty="0" err="1">
                <a:ln>
                  <a:noFill/>
                </a:ln>
                <a:solidFill>
                  <a:srgbClr val="993333"/>
                </a:solidFill>
                <a:effectLst/>
                <a:latin typeface="Courier New" panose="02070309020205020404" pitchFamily="49" charset="0"/>
              </a:rPr>
              <a:t>typedef</a:t>
            </a: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cs-CZ" altLang="cs-CZ" sz="2000" i="0" u="none" strike="noStrike" cap="none" normalizeH="0" baseline="0" dirty="0" err="1">
                <a:ln>
                  <a:noFill/>
                </a:ln>
                <a:solidFill>
                  <a:srgbClr val="993333"/>
                </a:solidFill>
                <a:effectLst/>
                <a:latin typeface="Courier New" panose="02070309020205020404" pitchFamily="49" charset="0"/>
              </a:rPr>
              <a:t>struct</a:t>
            </a: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</a:p>
          <a:p>
            <a:pPr marL="342900" indent="-342900">
              <a:buNone/>
            </a:pP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rgbClr val="993333"/>
                </a:solidFill>
                <a:effectLst/>
                <a:latin typeface="Courier New" panose="02070309020205020404" pitchFamily="49" charset="0"/>
              </a:rPr>
              <a:t>	int</a:t>
            </a: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cs-CZ" altLang="cs-CZ" sz="20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year</a:t>
            </a: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</a:p>
          <a:p>
            <a:pPr marL="342900" indent="-342900">
              <a:buNone/>
            </a:pP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rgbClr val="993333"/>
                </a:solidFill>
                <a:effectLst/>
                <a:latin typeface="Courier New" panose="02070309020205020404" pitchFamily="49" charset="0"/>
              </a:rPr>
              <a:t>	int</a:t>
            </a: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cs-CZ" altLang="cs-CZ" sz="20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month</a:t>
            </a: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</a:p>
          <a:p>
            <a:pPr marL="342900" indent="-342900">
              <a:buNone/>
            </a:pP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rgbClr val="993333"/>
                </a:solidFill>
                <a:effectLst/>
                <a:latin typeface="Courier New" panose="02070309020205020404" pitchFamily="49" charset="0"/>
              </a:rPr>
              <a:t>	int</a:t>
            </a: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cs-CZ" altLang="cs-CZ" sz="20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day</a:t>
            </a: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</a:p>
          <a:p>
            <a:pPr marL="342900" indent="-342900">
              <a:buNone/>
            </a:pP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cs-CZ" altLang="cs-CZ" sz="20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Date</a:t>
            </a: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// </a:t>
            </a:r>
            <a:r>
              <a:rPr kumimoji="0" lang="cs-CZ" altLang="cs-CZ" sz="20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Date</a:t>
            </a: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je název datového typu</a:t>
            </a:r>
          </a:p>
          <a:p>
            <a:pPr marL="342900" indent="-342900">
              <a:buNone/>
            </a:pPr>
            <a:r>
              <a:rPr kumimoji="0" lang="cs-CZ" altLang="cs-CZ" sz="20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Date</a:t>
            </a: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start</a:t>
            </a: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; </a:t>
            </a: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// příklad použití</a:t>
            </a:r>
            <a:r>
              <a:rPr kumimoji="0" lang="cs-CZ" altLang="cs-CZ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 </a:t>
            </a:r>
            <a:endParaRPr kumimoji="0" lang="cs-CZ" altLang="cs-CZ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indent="-342900">
              <a:buFontTx/>
              <a:buNone/>
            </a:pPr>
            <a:endParaRPr lang="cs-CZ" sz="2000" b="1" kern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42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30C4A78-3DF9-4927-B754-980DEAD48A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302A1E1-51F0-4849-97D5-9241E72432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7B2AD7-1515-4757-855E-CB4D27510327}" type="slidenum">
              <a:rPr lang="en-US" altLang="cs-CZ" smtClean="0"/>
              <a:pPr/>
              <a:t>15</a:t>
            </a:fld>
            <a:endParaRPr lang="en-US" altLang="cs-CZ"/>
          </a:p>
        </p:txBody>
      </p:sp>
      <p:sp>
        <p:nvSpPr>
          <p:cNvPr id="6" name="Title 5">
            <a:extLst>
              <a:ext uri="{FF2B5EF4-FFF2-40B4-BE49-F238E27FC236}">
                <a16:creationId xmlns="" xmlns:a16="http://schemas.microsoft.com/office/drawing/2014/main" id="{CC6662EB-86C2-4DAC-AEB4-C7B4E009F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použití struktury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="" xmlns:a16="http://schemas.microsoft.com/office/drawing/2014/main" id="{D9367589-2A13-41E6-864C-6FA889CF52CB}"/>
              </a:ext>
            </a:extLst>
          </p:cNvPr>
          <p:cNvSpPr txBox="1">
            <a:spLocks noGrp="1"/>
          </p:cNvSpPr>
          <p:nvPr>
            <p:ph idx="1"/>
          </p:nvPr>
        </p:nvSpPr>
        <p:spPr bwMode="auto">
          <a:xfrm>
            <a:off x="323855" y="765175"/>
            <a:ext cx="8640763" cy="568816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342874" indent="-34287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895" indent="-28573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91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08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247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None/>
            </a:pPr>
            <a:r>
              <a:rPr kumimoji="0" lang="cs-CZ" altLang="cs-CZ" sz="2400" i="0" u="none" strike="noStrike" cap="none" normalizeH="0" baseline="0" dirty="0" err="1">
                <a:ln>
                  <a:noFill/>
                </a:ln>
                <a:solidFill>
                  <a:srgbClr val="993333"/>
                </a:solidFill>
                <a:effectLst/>
                <a:latin typeface="Courier New" panose="02070309020205020404" pitchFamily="49" charset="0"/>
              </a:rPr>
              <a:t>typedef</a:t>
            </a:r>
            <a:r>
              <a:rPr kumimoji="0" lang="cs-CZ" altLang="cs-CZ" sz="2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cs-CZ" altLang="cs-CZ" sz="2400" i="0" u="none" strike="noStrike" cap="none" normalizeH="0" baseline="0" dirty="0" err="1">
                <a:ln>
                  <a:noFill/>
                </a:ln>
                <a:solidFill>
                  <a:srgbClr val="993333"/>
                </a:solidFill>
                <a:effectLst/>
                <a:latin typeface="Courier New" panose="02070309020205020404" pitchFamily="49" charset="0"/>
              </a:rPr>
              <a:t>struct</a:t>
            </a:r>
            <a:r>
              <a:rPr kumimoji="0" lang="cs-CZ" altLang="cs-CZ" sz="2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cs-CZ" altLang="cs-CZ" sz="2400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kumimoji="0" lang="cs-CZ" altLang="cs-CZ" sz="2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</a:p>
          <a:p>
            <a:pPr marL="342900" indent="-342900">
              <a:buNone/>
            </a:pPr>
            <a:r>
              <a:rPr kumimoji="0" lang="cs-CZ" altLang="cs-CZ" sz="2400" i="0" u="none" strike="noStrike" cap="none" normalizeH="0" baseline="0" dirty="0">
                <a:ln>
                  <a:noFill/>
                </a:ln>
                <a:solidFill>
                  <a:srgbClr val="993333"/>
                </a:solidFill>
                <a:effectLst/>
                <a:latin typeface="Courier New" panose="02070309020205020404" pitchFamily="49" charset="0"/>
              </a:rPr>
              <a:t>	int</a:t>
            </a:r>
            <a:r>
              <a:rPr kumimoji="0" lang="cs-CZ" altLang="cs-CZ" sz="2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cs-CZ" altLang="cs-CZ" sz="24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year</a:t>
            </a:r>
            <a:r>
              <a:rPr kumimoji="0" lang="cs-CZ" altLang="cs-CZ" sz="240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kumimoji="0" lang="cs-CZ" altLang="cs-CZ" sz="2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</a:p>
          <a:p>
            <a:pPr marL="342900" indent="-342900">
              <a:buNone/>
            </a:pPr>
            <a:r>
              <a:rPr kumimoji="0" lang="cs-CZ" altLang="cs-CZ" sz="2400" i="0" u="none" strike="noStrike" cap="none" normalizeH="0" baseline="0" dirty="0">
                <a:ln>
                  <a:noFill/>
                </a:ln>
                <a:solidFill>
                  <a:srgbClr val="993333"/>
                </a:solidFill>
                <a:effectLst/>
                <a:latin typeface="Courier New" panose="02070309020205020404" pitchFamily="49" charset="0"/>
              </a:rPr>
              <a:t>	int</a:t>
            </a:r>
            <a:r>
              <a:rPr kumimoji="0" lang="cs-CZ" altLang="cs-CZ" sz="2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cs-CZ" altLang="cs-CZ" sz="24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month</a:t>
            </a:r>
            <a:r>
              <a:rPr kumimoji="0" lang="cs-CZ" altLang="cs-CZ" sz="240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kumimoji="0" lang="cs-CZ" altLang="cs-CZ" sz="2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</a:p>
          <a:p>
            <a:pPr marL="342900" indent="-342900">
              <a:buNone/>
            </a:pPr>
            <a:r>
              <a:rPr kumimoji="0" lang="cs-CZ" altLang="cs-CZ" sz="2400" i="0" u="none" strike="noStrike" cap="none" normalizeH="0" baseline="0" dirty="0">
                <a:ln>
                  <a:noFill/>
                </a:ln>
                <a:solidFill>
                  <a:srgbClr val="993333"/>
                </a:solidFill>
                <a:effectLst/>
                <a:latin typeface="Courier New" panose="02070309020205020404" pitchFamily="49" charset="0"/>
              </a:rPr>
              <a:t>	int</a:t>
            </a:r>
            <a:r>
              <a:rPr kumimoji="0" lang="cs-CZ" altLang="cs-CZ" sz="2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cs-CZ" altLang="cs-CZ" sz="24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day</a:t>
            </a:r>
            <a:r>
              <a:rPr kumimoji="0" lang="cs-CZ" altLang="cs-CZ" sz="2400" i="0" u="none" strike="noStrike" cap="none" normalizeH="0" baseline="0" dirty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kumimoji="0" lang="cs-CZ" altLang="cs-CZ" sz="2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</a:p>
          <a:p>
            <a:pPr marL="342900" indent="-342900">
              <a:buNone/>
            </a:pPr>
            <a:r>
              <a:rPr kumimoji="0" lang="cs-CZ" altLang="cs-CZ" sz="2400" i="0" u="none" strike="noStrike" cap="none" normalizeH="0" baseline="0" dirty="0">
                <a:ln>
                  <a:noFill/>
                </a:ln>
                <a:solidFill>
                  <a:srgbClr val="00990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kumimoji="0" lang="cs-CZ" altLang="cs-CZ" sz="2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cs-CZ" altLang="cs-CZ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Date</a:t>
            </a:r>
            <a:r>
              <a:rPr kumimoji="0" lang="cs-CZ" altLang="cs-CZ" sz="2400" i="0" u="none" strike="noStrike" cap="none" normalizeH="0" baseline="0" dirty="0" smtClean="0">
                <a:ln>
                  <a:noFill/>
                </a:ln>
                <a:solidFill>
                  <a:srgbClr val="339933"/>
                </a:solidFill>
                <a:effectLst/>
                <a:latin typeface="Courier New" panose="02070309020205020404" pitchFamily="49" charset="0"/>
              </a:rPr>
              <a:t>; </a:t>
            </a:r>
            <a:endParaRPr kumimoji="0" lang="cs-CZ" altLang="cs-CZ" sz="2400" i="0" u="none" strike="noStrike" cap="none" normalizeH="0" baseline="0" dirty="0">
              <a:ln>
                <a:noFill/>
              </a:ln>
              <a:solidFill>
                <a:srgbClr val="339933"/>
              </a:solidFill>
              <a:effectLst/>
              <a:latin typeface="Courier New" panose="02070309020205020404" pitchFamily="49" charset="0"/>
            </a:endParaRPr>
          </a:p>
          <a:p>
            <a:pPr marL="342900" indent="-342900">
              <a:buNone/>
            </a:pP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 main() </a:t>
            </a:r>
            <a:r>
              <a:rPr lang="en-US" sz="24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indent="-342900">
              <a:buFontTx/>
              <a:buNone/>
            </a:pPr>
            <a:r>
              <a:rPr lang="en-US" sz="24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kern="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cs-CZ" sz="24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sz="24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None/>
            </a:pP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2400" kern="0" dirty="0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cs-CZ" sz="24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year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2020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// přístup k položc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 </a:t>
            </a: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</a:t>
            </a:r>
            <a:endParaRPr lang="cs-CZ" sz="2400" b="1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2400" kern="0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cs-CZ" sz="24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.month</a:t>
            </a: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07; // podobně </a:t>
            </a:r>
            <a:r>
              <a:rPr lang="cs-CZ" sz="24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day</a:t>
            </a:r>
            <a:endParaRPr lang="en-US" sz="24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year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 %d\n", </a:t>
            </a:r>
            <a:r>
              <a:rPr lang="cs-CZ" sz="2400" kern="0" dirty="0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cs-CZ" sz="24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year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  <a:b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month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%s\n", </a:t>
            </a:r>
            <a:r>
              <a:rPr lang="cs-CZ" sz="2400" kern="0" dirty="0">
                <a:solidFill>
                  <a:srgbClr val="00A9E0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cs-CZ" sz="24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month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cs-CZ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endParaRPr lang="en-US" sz="24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endParaRPr lang="en-US" sz="24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r>
              <a:rPr lang="cs-CZ" sz="2400" b="1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FontTx/>
              <a:buNone/>
            </a:pPr>
            <a:r>
              <a:rPr lang="cs-CZ" sz="2400" b="1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cs-CZ" sz="2400" b="1" kern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77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Uve</a:t>
            </a:r>
            <a:r>
              <a:rPr lang="cs-CZ" dirty="0" err="1" smtClean="0"/>
              <a:t>ďte</a:t>
            </a:r>
            <a:r>
              <a:rPr lang="cs-CZ" dirty="0" smtClean="0"/>
              <a:t> další příklady možných struktur</a:t>
            </a:r>
          </a:p>
          <a:p>
            <a:pPr lvl="2"/>
            <a:r>
              <a:rPr lang="cs-CZ" dirty="0" smtClean="0">
                <a:solidFill>
                  <a:srgbClr val="00B0F0"/>
                </a:solidFill>
              </a:rPr>
              <a:t>čas</a:t>
            </a:r>
            <a:r>
              <a:rPr lang="cs-CZ" dirty="0" smtClean="0"/>
              <a:t> (atributy: </a:t>
            </a:r>
            <a:r>
              <a:rPr lang="cs-CZ" dirty="0" smtClean="0">
                <a:solidFill>
                  <a:srgbClr val="00B0F0"/>
                </a:solidFill>
              </a:rPr>
              <a:t>minuty, hodiny, sekundy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>
                <a:solidFill>
                  <a:srgbClr val="00B0F0"/>
                </a:solidFill>
              </a:rPr>
              <a:t>třída</a:t>
            </a:r>
            <a:r>
              <a:rPr lang="cs-CZ" dirty="0" smtClean="0"/>
              <a:t> (atributy: </a:t>
            </a:r>
            <a:r>
              <a:rPr lang="cs-CZ" dirty="0" smtClean="0">
                <a:solidFill>
                  <a:srgbClr val="00B0F0"/>
                </a:solidFill>
              </a:rPr>
              <a:t>studenti, třídní učitel, místnosti, rozvrh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….</a:t>
            </a:r>
          </a:p>
          <a:p>
            <a:pPr lvl="1"/>
            <a:endParaRPr lang="pt-PT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 smtClean="0"/>
              <a:t>IZP cvičení 5</a:t>
            </a:r>
            <a:endParaRPr lang="en-US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7B2AD7-1515-4757-855E-CB4D27510327}" type="slidenum">
              <a:rPr lang="en-US" altLang="cs-CZ" smtClean="0"/>
              <a:pPr/>
              <a:t>16</a:t>
            </a:fld>
            <a:endParaRPr lang="en-US" altLang="cs-CZ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může být například struktura?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46751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Kolik bajtů zabere následující struktura?</a:t>
            </a:r>
            <a:r>
              <a:rPr lang="en-US" dirty="0" smtClean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en-US" sz="2000" dirty="0" smtClean="0"/>
              <a:t>P</a:t>
            </a:r>
            <a:r>
              <a:rPr lang="cs-CZ" sz="2000" dirty="0" err="1" smtClean="0"/>
              <a:t>ředpokládejme</a:t>
            </a:r>
            <a:r>
              <a:rPr lang="cs-CZ" sz="2000" dirty="0" smtClean="0"/>
              <a:t>, že </a:t>
            </a:r>
            <a:r>
              <a:rPr lang="cs-CZ" sz="2000" dirty="0" err="1" smtClean="0"/>
              <a:t>sizeof</a:t>
            </a:r>
            <a:r>
              <a:rPr lang="cs-CZ" sz="2000" dirty="0" smtClean="0"/>
              <a:t>(</a:t>
            </a:r>
            <a:r>
              <a:rPr lang="cs-CZ" sz="2000" dirty="0" err="1" smtClean="0"/>
              <a:t>int</a:t>
            </a:r>
            <a:r>
              <a:rPr lang="cs-CZ" sz="2000" dirty="0" smtClean="0"/>
              <a:t>) = 2, </a:t>
            </a:r>
            <a:r>
              <a:rPr lang="cs-CZ" sz="2000" dirty="0" err="1" smtClean="0"/>
              <a:t>sizeof</a:t>
            </a:r>
            <a:r>
              <a:rPr lang="cs-CZ" sz="2000" dirty="0" smtClean="0"/>
              <a:t>(</a:t>
            </a:r>
            <a:r>
              <a:rPr lang="cs-CZ" sz="2000" dirty="0" err="1" smtClean="0"/>
              <a:t>char</a:t>
            </a:r>
            <a:r>
              <a:rPr lang="cs-CZ" sz="2000" dirty="0" smtClean="0"/>
              <a:t>) = 1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endParaRPr lang="cs-CZ" sz="20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pt-PT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 smtClean="0"/>
              <a:t>IZP cvičení 5</a:t>
            </a:r>
            <a:endParaRPr lang="en-US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7B2AD7-1515-4757-855E-CB4D27510327}" type="slidenum">
              <a:rPr lang="en-US" altLang="cs-CZ" smtClean="0"/>
              <a:pPr/>
              <a:t>17</a:t>
            </a:fld>
            <a:endParaRPr lang="en-US" altLang="cs-CZ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je to v paměti?</a:t>
            </a:r>
            <a:endParaRPr lang="pt-PT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D9367589-2A13-41E6-864C-6FA889CF52CB}"/>
              </a:ext>
            </a:extLst>
          </p:cNvPr>
          <p:cNvSpPr txBox="1">
            <a:spLocks/>
          </p:cNvSpPr>
          <p:nvPr/>
        </p:nvSpPr>
        <p:spPr bwMode="auto">
          <a:xfrm>
            <a:off x="352998" y="1700808"/>
            <a:ext cx="8640763" cy="2880320"/>
          </a:xfrm>
          <a:prstGeom prst="roundRect">
            <a:avLst/>
          </a:prstGeom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342874" indent="-34287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895" indent="-28573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91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08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247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Tx/>
              <a:buNone/>
            </a:pPr>
            <a:r>
              <a:rPr lang="cs-CZ" altLang="cs-CZ" sz="2400" b="0" kern="0" dirty="0" err="1" smtClean="0">
                <a:solidFill>
                  <a:srgbClr val="993333"/>
                </a:solidFill>
                <a:latin typeface="Courier New" panose="02070309020205020404" pitchFamily="49" charset="0"/>
              </a:rPr>
              <a:t>typedef</a:t>
            </a:r>
            <a:r>
              <a:rPr lang="cs-CZ" altLang="cs-CZ" sz="2400" b="0" kern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cs-CZ" altLang="cs-CZ" sz="2400" b="0" kern="0" dirty="0" err="1" smtClean="0">
                <a:solidFill>
                  <a:srgbClr val="993333"/>
                </a:solidFill>
                <a:latin typeface="Courier New" panose="02070309020205020404" pitchFamily="49" charset="0"/>
              </a:rPr>
              <a:t>struct</a:t>
            </a:r>
            <a:r>
              <a:rPr lang="cs-CZ" altLang="cs-CZ" sz="2400" b="0" kern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cs-CZ" altLang="cs-CZ" sz="2400" b="0" kern="0" dirty="0" smtClean="0">
                <a:solidFill>
                  <a:srgbClr val="009900"/>
                </a:solidFill>
                <a:latin typeface="Courier New" panose="02070309020205020404" pitchFamily="49" charset="0"/>
              </a:rPr>
              <a:t>{</a:t>
            </a:r>
            <a:r>
              <a:rPr lang="cs-CZ" altLang="cs-CZ" sz="2400" b="0" kern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342900" indent="-342900">
              <a:buFontTx/>
              <a:buNone/>
            </a:pPr>
            <a:r>
              <a:rPr lang="cs-CZ" altLang="cs-CZ" sz="2400" b="0" kern="0" dirty="0" smtClean="0">
                <a:solidFill>
                  <a:srgbClr val="993333"/>
                </a:solidFill>
                <a:latin typeface="Courier New" panose="02070309020205020404" pitchFamily="49" charset="0"/>
              </a:rPr>
              <a:t>	</a:t>
            </a:r>
            <a:r>
              <a:rPr lang="cs-CZ" altLang="cs-CZ" sz="2400" b="0" kern="0" dirty="0" err="1" smtClean="0">
                <a:solidFill>
                  <a:srgbClr val="993333"/>
                </a:solidFill>
                <a:latin typeface="Courier New" panose="02070309020205020404" pitchFamily="49" charset="0"/>
              </a:rPr>
              <a:t>char</a:t>
            </a:r>
            <a:r>
              <a:rPr lang="cs-CZ" altLang="cs-CZ" sz="2400" b="0" kern="0" dirty="0" smtClean="0">
                <a:solidFill>
                  <a:srgbClr val="993333"/>
                </a:solidFill>
                <a:latin typeface="Courier New" panose="02070309020205020404" pitchFamily="49" charset="0"/>
              </a:rPr>
              <a:t> </a:t>
            </a:r>
            <a:r>
              <a:rPr lang="cs-CZ" altLang="cs-CZ" sz="2400" b="0" kern="0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c</a:t>
            </a:r>
            <a:r>
              <a:rPr lang="cs-CZ" altLang="cs-CZ" sz="2400" b="0" kern="0" dirty="0" smtClean="0">
                <a:solidFill>
                  <a:srgbClr val="339933"/>
                </a:solidFill>
                <a:latin typeface="Courier New" panose="02070309020205020404" pitchFamily="49" charset="0"/>
              </a:rPr>
              <a:t>;</a:t>
            </a:r>
            <a:r>
              <a:rPr lang="cs-CZ" altLang="cs-CZ" sz="2400" b="0" kern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342900" indent="-342900">
              <a:buFontTx/>
              <a:buNone/>
            </a:pPr>
            <a:r>
              <a:rPr lang="cs-CZ" altLang="cs-CZ" sz="2400" b="0" kern="0" dirty="0" smtClean="0">
                <a:solidFill>
                  <a:srgbClr val="993333"/>
                </a:solidFill>
                <a:latin typeface="Courier New" panose="02070309020205020404" pitchFamily="49" charset="0"/>
              </a:rPr>
              <a:t>	</a:t>
            </a:r>
            <a:r>
              <a:rPr lang="cs-CZ" altLang="cs-CZ" sz="2400" b="0" kern="0" dirty="0" err="1" smtClean="0">
                <a:solidFill>
                  <a:srgbClr val="993333"/>
                </a:solidFill>
                <a:latin typeface="Courier New" panose="02070309020205020404" pitchFamily="49" charset="0"/>
              </a:rPr>
              <a:t>int</a:t>
            </a:r>
            <a:r>
              <a:rPr lang="cs-CZ" altLang="cs-CZ" sz="2400" b="0" kern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i, </a:t>
            </a:r>
            <a:r>
              <a:rPr lang="cs-CZ" altLang="cs-CZ" sz="2400" b="0" kern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en-US" altLang="cs-CZ" sz="2400" b="0" kern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cs-CZ" altLang="cs-CZ" sz="2400" b="0" kern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cs-CZ" altLang="cs-CZ" sz="2400" b="0" kern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k</a:t>
            </a:r>
            <a:r>
              <a:rPr lang="cs-CZ" altLang="cs-CZ" sz="2400" b="0" kern="0" dirty="0" smtClean="0">
                <a:solidFill>
                  <a:srgbClr val="339933"/>
                </a:solidFill>
                <a:latin typeface="Courier New" panose="02070309020205020404" pitchFamily="49" charset="0"/>
              </a:rPr>
              <a:t>;</a:t>
            </a:r>
            <a:r>
              <a:rPr lang="cs-CZ" altLang="cs-CZ" sz="2400" b="0" kern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342900" indent="-342900">
              <a:buFontTx/>
              <a:buNone/>
            </a:pPr>
            <a:r>
              <a:rPr lang="cs-CZ" altLang="cs-CZ" sz="2400" b="0" kern="0" dirty="0" smtClean="0">
                <a:solidFill>
                  <a:srgbClr val="993333"/>
                </a:solidFill>
                <a:latin typeface="Courier New" panose="02070309020205020404" pitchFamily="49" charset="0"/>
              </a:rPr>
              <a:t>	</a:t>
            </a:r>
            <a:r>
              <a:rPr lang="cs-CZ" altLang="cs-CZ" sz="2400" b="0" kern="0" dirty="0" err="1" smtClean="0">
                <a:solidFill>
                  <a:srgbClr val="993333"/>
                </a:solidFill>
                <a:latin typeface="Courier New" panose="02070309020205020404" pitchFamily="49" charset="0"/>
              </a:rPr>
              <a:t>char</a:t>
            </a:r>
            <a:r>
              <a:rPr lang="cs-CZ" altLang="cs-CZ" sz="2400" b="0" kern="0" dirty="0" smtClean="0">
                <a:solidFill>
                  <a:srgbClr val="993333"/>
                </a:solidFill>
                <a:latin typeface="Courier New" panose="02070309020205020404" pitchFamily="49" charset="0"/>
              </a:rPr>
              <a:t> </a:t>
            </a:r>
            <a:r>
              <a:rPr lang="cs-CZ" altLang="cs-CZ" sz="2400" b="0" kern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d</a:t>
            </a:r>
            <a:r>
              <a:rPr lang="cs-CZ" altLang="cs-CZ" sz="2400" b="0" kern="0" dirty="0" smtClean="0">
                <a:solidFill>
                  <a:srgbClr val="339933"/>
                </a:solidFill>
                <a:latin typeface="Courier New" panose="02070309020205020404" pitchFamily="49" charset="0"/>
              </a:rPr>
              <a:t>;</a:t>
            </a:r>
            <a:r>
              <a:rPr lang="cs-CZ" altLang="cs-CZ" sz="2400" b="0" kern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342900" indent="-342900">
              <a:buFontTx/>
              <a:buNone/>
            </a:pPr>
            <a:r>
              <a:rPr lang="cs-CZ" altLang="cs-CZ" sz="2400" b="0" kern="0" dirty="0" smtClean="0">
                <a:solidFill>
                  <a:srgbClr val="009900"/>
                </a:solidFill>
                <a:latin typeface="Courier New" panose="02070309020205020404" pitchFamily="49" charset="0"/>
              </a:rPr>
              <a:t>}</a:t>
            </a:r>
            <a:r>
              <a:rPr lang="cs-CZ" altLang="cs-CZ" sz="2400" b="0" kern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cs-CZ" altLang="cs-CZ" sz="2400" b="0" kern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Priklad</a:t>
            </a:r>
            <a:r>
              <a:rPr lang="cs-CZ" altLang="cs-CZ" sz="2400" b="0" kern="0" dirty="0" smtClean="0">
                <a:solidFill>
                  <a:srgbClr val="339933"/>
                </a:solidFill>
                <a:latin typeface="Courier New" panose="02070309020205020404" pitchFamily="49" charset="0"/>
              </a:rPr>
              <a:t>; </a:t>
            </a:r>
          </a:p>
          <a:p>
            <a:pPr marL="342900" indent="-342900">
              <a:buFontTx/>
              <a:buNone/>
            </a:pPr>
            <a:r>
              <a:rPr lang="cs-CZ" sz="2400" b="0" kern="0" dirty="0" err="1">
                <a:solidFill>
                  <a:srgbClr val="993333"/>
                </a:solidFill>
                <a:latin typeface="Courier New" panose="02070309020205020404" pitchFamily="49" charset="0"/>
              </a:rPr>
              <a:t>Priklad</a:t>
            </a:r>
            <a:r>
              <a:rPr lang="cs-CZ" sz="2400" b="0" kern="0" dirty="0" smtClean="0">
                <a:solidFill>
                  <a:srgbClr val="339933"/>
                </a:solidFill>
                <a:latin typeface="Courier New" panose="02070309020205020404" pitchFamily="49" charset="0"/>
                <a:cs typeface="Courier New" pitchFamily="49" charset="0"/>
              </a:rPr>
              <a:t> </a:t>
            </a:r>
            <a:r>
              <a:rPr lang="cs-CZ" sz="2400" b="0" kern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itchFamily="49" charset="0"/>
              </a:rPr>
              <a:t>pokus</a:t>
            </a:r>
            <a:r>
              <a:rPr lang="en-US" sz="2400" b="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None/>
            </a:pPr>
            <a:endParaRPr lang="cs-CZ" sz="2400" b="0" kern="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endParaRPr lang="cs-CZ" sz="2400" b="0" kern="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endParaRPr lang="cs-CZ" sz="2400" b="0" kern="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endParaRPr lang="en-US" sz="2400" b="0" kern="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r>
              <a:rPr lang="cs-CZ" sz="2400" b="1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FontTx/>
              <a:buNone/>
            </a:pPr>
            <a:r>
              <a:rPr lang="cs-CZ" sz="2400" b="1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cs-CZ" sz="2400" b="1" kern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29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Kolik bajtů zabere následující struktura?</a:t>
            </a:r>
            <a:r>
              <a:rPr lang="en-US" dirty="0" smtClean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en-US" sz="2000" dirty="0" smtClean="0"/>
              <a:t>P</a:t>
            </a:r>
            <a:r>
              <a:rPr lang="cs-CZ" sz="2000" dirty="0" err="1" smtClean="0"/>
              <a:t>ředpokládejme</a:t>
            </a:r>
            <a:r>
              <a:rPr lang="cs-CZ" sz="2000" dirty="0" smtClean="0"/>
              <a:t>, že </a:t>
            </a:r>
            <a:r>
              <a:rPr lang="cs-CZ" sz="2000" dirty="0" err="1" smtClean="0"/>
              <a:t>sizeof</a:t>
            </a:r>
            <a:r>
              <a:rPr lang="cs-CZ" sz="2000" dirty="0" smtClean="0"/>
              <a:t>(</a:t>
            </a:r>
            <a:r>
              <a:rPr lang="cs-CZ" sz="2000" dirty="0" err="1" smtClean="0"/>
              <a:t>int</a:t>
            </a:r>
            <a:r>
              <a:rPr lang="cs-CZ" sz="2000" dirty="0" smtClean="0"/>
              <a:t>) = 2, </a:t>
            </a:r>
            <a:r>
              <a:rPr lang="cs-CZ" sz="2000" dirty="0" err="1" smtClean="0"/>
              <a:t>sizeof</a:t>
            </a:r>
            <a:r>
              <a:rPr lang="cs-CZ" sz="2000" dirty="0" smtClean="0"/>
              <a:t>(</a:t>
            </a:r>
            <a:r>
              <a:rPr lang="cs-CZ" sz="2000" dirty="0" err="1" smtClean="0"/>
              <a:t>char</a:t>
            </a:r>
            <a:r>
              <a:rPr lang="cs-CZ" sz="2000" dirty="0" smtClean="0"/>
              <a:t>) = 1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Položky se obsazují v paměti shora dolů</a:t>
            </a:r>
          </a:p>
          <a:p>
            <a:r>
              <a:rPr lang="cs-CZ" sz="2000" dirty="0" smtClean="0"/>
              <a:t>Položky jsou většinou zarovnány na sudé adresy (</a:t>
            </a:r>
            <a:r>
              <a:rPr lang="cs-CZ" sz="2000" dirty="0" err="1" smtClean="0"/>
              <a:t>memory</a:t>
            </a:r>
            <a:r>
              <a:rPr lang="cs-CZ" sz="2000" dirty="0" smtClean="0"/>
              <a:t> </a:t>
            </a:r>
            <a:r>
              <a:rPr lang="cs-CZ" sz="2000" dirty="0" err="1" smtClean="0"/>
              <a:t>alignment</a:t>
            </a:r>
            <a:r>
              <a:rPr lang="cs-CZ" sz="2000" dirty="0" smtClean="0"/>
              <a:t>)</a:t>
            </a:r>
          </a:p>
          <a:p>
            <a:r>
              <a:rPr lang="cs-CZ" sz="2000" dirty="0" smtClean="0">
                <a:solidFill>
                  <a:srgbClr val="92D050"/>
                </a:solidFill>
              </a:rPr>
              <a:t>Správná odpověď:  8, 9 nebo 10 bajtů</a:t>
            </a:r>
            <a:endParaRPr lang="en-US" sz="2000" dirty="0" smtClean="0">
              <a:solidFill>
                <a:srgbClr val="92D050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pt-PT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 smtClean="0"/>
              <a:t>IZP cvičení 5</a:t>
            </a:r>
            <a:endParaRPr lang="en-US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7B2AD7-1515-4757-855E-CB4D27510327}" type="slidenum">
              <a:rPr lang="en-US" altLang="cs-CZ" smtClean="0"/>
              <a:pPr/>
              <a:t>18</a:t>
            </a:fld>
            <a:endParaRPr lang="en-US" altLang="cs-CZ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je to v paměti?</a:t>
            </a:r>
            <a:endParaRPr lang="pt-PT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D9367589-2A13-41E6-864C-6FA889CF52CB}"/>
              </a:ext>
            </a:extLst>
          </p:cNvPr>
          <p:cNvSpPr txBox="1">
            <a:spLocks/>
          </p:cNvSpPr>
          <p:nvPr/>
        </p:nvSpPr>
        <p:spPr bwMode="auto">
          <a:xfrm>
            <a:off x="352998" y="1700808"/>
            <a:ext cx="8640763" cy="2880320"/>
          </a:xfrm>
          <a:prstGeom prst="roundRect">
            <a:avLst/>
          </a:prstGeom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342874" indent="-34287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895" indent="-28573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91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08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247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Tx/>
              <a:buNone/>
            </a:pPr>
            <a:r>
              <a:rPr lang="cs-CZ" altLang="cs-CZ" sz="2400" b="0" kern="0" dirty="0" err="1" smtClean="0">
                <a:solidFill>
                  <a:srgbClr val="993333"/>
                </a:solidFill>
                <a:latin typeface="Courier New" panose="02070309020205020404" pitchFamily="49" charset="0"/>
              </a:rPr>
              <a:t>typedef</a:t>
            </a:r>
            <a:r>
              <a:rPr lang="cs-CZ" altLang="cs-CZ" sz="2400" b="0" kern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cs-CZ" altLang="cs-CZ" sz="2400" b="0" kern="0" dirty="0" err="1" smtClean="0">
                <a:solidFill>
                  <a:srgbClr val="993333"/>
                </a:solidFill>
                <a:latin typeface="Courier New" panose="02070309020205020404" pitchFamily="49" charset="0"/>
              </a:rPr>
              <a:t>struct</a:t>
            </a:r>
            <a:r>
              <a:rPr lang="cs-CZ" altLang="cs-CZ" sz="2400" b="0" kern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cs-CZ" altLang="cs-CZ" sz="2400" b="0" kern="0" dirty="0" smtClean="0">
                <a:solidFill>
                  <a:srgbClr val="009900"/>
                </a:solidFill>
                <a:latin typeface="Courier New" panose="02070309020205020404" pitchFamily="49" charset="0"/>
              </a:rPr>
              <a:t>{</a:t>
            </a:r>
            <a:r>
              <a:rPr lang="cs-CZ" altLang="cs-CZ" sz="2400" b="0" kern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342900" indent="-342900">
              <a:buFontTx/>
              <a:buNone/>
            </a:pPr>
            <a:r>
              <a:rPr lang="cs-CZ" altLang="cs-CZ" sz="2400" b="0" kern="0" dirty="0" smtClean="0">
                <a:solidFill>
                  <a:srgbClr val="993333"/>
                </a:solidFill>
                <a:latin typeface="Courier New" panose="02070309020205020404" pitchFamily="49" charset="0"/>
              </a:rPr>
              <a:t>	</a:t>
            </a:r>
            <a:r>
              <a:rPr lang="cs-CZ" altLang="cs-CZ" sz="2400" b="0" kern="0" dirty="0" err="1" smtClean="0">
                <a:solidFill>
                  <a:srgbClr val="993333"/>
                </a:solidFill>
                <a:latin typeface="Courier New" panose="02070309020205020404" pitchFamily="49" charset="0"/>
              </a:rPr>
              <a:t>char</a:t>
            </a:r>
            <a:r>
              <a:rPr lang="cs-CZ" altLang="cs-CZ" sz="2400" b="0" kern="0" dirty="0" smtClean="0">
                <a:solidFill>
                  <a:srgbClr val="993333"/>
                </a:solidFill>
                <a:latin typeface="Courier New" panose="02070309020205020404" pitchFamily="49" charset="0"/>
              </a:rPr>
              <a:t> </a:t>
            </a:r>
            <a:r>
              <a:rPr lang="cs-CZ" altLang="cs-CZ" sz="2400" b="0" kern="0" dirty="0" smtClean="0">
                <a:solidFill>
                  <a:schemeClr val="tx1"/>
                </a:solidFill>
                <a:latin typeface="Courier New" panose="02070309020205020404" pitchFamily="49" charset="0"/>
              </a:rPr>
              <a:t>c</a:t>
            </a:r>
            <a:r>
              <a:rPr lang="cs-CZ" altLang="cs-CZ" sz="2400" b="0" kern="0" dirty="0" smtClean="0">
                <a:solidFill>
                  <a:srgbClr val="339933"/>
                </a:solidFill>
                <a:latin typeface="Courier New" panose="02070309020205020404" pitchFamily="49" charset="0"/>
              </a:rPr>
              <a:t>;</a:t>
            </a:r>
            <a:r>
              <a:rPr lang="cs-CZ" altLang="cs-CZ" sz="2400" b="0" kern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342900" indent="-342900">
              <a:buFontTx/>
              <a:buNone/>
            </a:pPr>
            <a:r>
              <a:rPr lang="cs-CZ" altLang="cs-CZ" sz="2400" b="0" kern="0" dirty="0" smtClean="0">
                <a:solidFill>
                  <a:srgbClr val="993333"/>
                </a:solidFill>
                <a:latin typeface="Courier New" panose="02070309020205020404" pitchFamily="49" charset="0"/>
              </a:rPr>
              <a:t>	</a:t>
            </a:r>
            <a:r>
              <a:rPr lang="cs-CZ" altLang="cs-CZ" sz="2400" b="0" kern="0" dirty="0" err="1" smtClean="0">
                <a:solidFill>
                  <a:srgbClr val="993333"/>
                </a:solidFill>
                <a:latin typeface="Courier New" panose="02070309020205020404" pitchFamily="49" charset="0"/>
              </a:rPr>
              <a:t>int</a:t>
            </a:r>
            <a:r>
              <a:rPr lang="cs-CZ" altLang="cs-CZ" sz="2400" b="0" kern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i</a:t>
            </a:r>
            <a:r>
              <a:rPr lang="cs-CZ" altLang="cs-CZ" sz="2400" b="0" kern="0" smtClean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cs-CZ" altLang="cs-CZ" sz="2400" b="0" kern="0" smtClean="0">
                <a:solidFill>
                  <a:srgbClr val="000000"/>
                </a:solidFill>
                <a:latin typeface="Courier New" panose="02070309020205020404" pitchFamily="49" charset="0"/>
              </a:rPr>
              <a:t>j</a:t>
            </a:r>
            <a:r>
              <a:rPr lang="en-US" altLang="cs-CZ" sz="2400" b="0" kern="0" smtClean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cs-CZ" altLang="cs-CZ" sz="2400" b="0" kern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cs-CZ" altLang="cs-CZ" sz="2400" b="0" kern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k</a:t>
            </a:r>
            <a:r>
              <a:rPr lang="cs-CZ" altLang="cs-CZ" sz="2400" b="0" kern="0" dirty="0" smtClean="0">
                <a:solidFill>
                  <a:srgbClr val="339933"/>
                </a:solidFill>
                <a:latin typeface="Courier New" panose="02070309020205020404" pitchFamily="49" charset="0"/>
              </a:rPr>
              <a:t>;</a:t>
            </a:r>
            <a:r>
              <a:rPr lang="cs-CZ" altLang="cs-CZ" sz="2400" b="0" kern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342900" indent="-342900">
              <a:buFontTx/>
              <a:buNone/>
            </a:pPr>
            <a:r>
              <a:rPr lang="cs-CZ" altLang="cs-CZ" sz="2400" b="0" kern="0" dirty="0" smtClean="0">
                <a:solidFill>
                  <a:srgbClr val="993333"/>
                </a:solidFill>
                <a:latin typeface="Courier New" panose="02070309020205020404" pitchFamily="49" charset="0"/>
              </a:rPr>
              <a:t>	</a:t>
            </a:r>
            <a:r>
              <a:rPr lang="cs-CZ" altLang="cs-CZ" sz="2400" b="0" kern="0" dirty="0" err="1" smtClean="0">
                <a:solidFill>
                  <a:srgbClr val="993333"/>
                </a:solidFill>
                <a:latin typeface="Courier New" panose="02070309020205020404" pitchFamily="49" charset="0"/>
              </a:rPr>
              <a:t>char</a:t>
            </a:r>
            <a:r>
              <a:rPr lang="cs-CZ" altLang="cs-CZ" sz="2400" b="0" kern="0" dirty="0" smtClean="0">
                <a:solidFill>
                  <a:srgbClr val="993333"/>
                </a:solidFill>
                <a:latin typeface="Courier New" panose="02070309020205020404" pitchFamily="49" charset="0"/>
              </a:rPr>
              <a:t> </a:t>
            </a:r>
            <a:r>
              <a:rPr lang="cs-CZ" altLang="cs-CZ" sz="2400" b="0" kern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d</a:t>
            </a:r>
            <a:r>
              <a:rPr lang="cs-CZ" altLang="cs-CZ" sz="2400" b="0" kern="0" dirty="0" smtClean="0">
                <a:solidFill>
                  <a:srgbClr val="339933"/>
                </a:solidFill>
                <a:latin typeface="Courier New" panose="02070309020205020404" pitchFamily="49" charset="0"/>
              </a:rPr>
              <a:t>;</a:t>
            </a:r>
            <a:r>
              <a:rPr lang="cs-CZ" altLang="cs-CZ" sz="2400" b="0" kern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342900" indent="-342900">
              <a:buFontTx/>
              <a:buNone/>
            </a:pPr>
            <a:r>
              <a:rPr lang="cs-CZ" altLang="cs-CZ" sz="2400" b="0" kern="0" dirty="0" smtClean="0">
                <a:solidFill>
                  <a:srgbClr val="009900"/>
                </a:solidFill>
                <a:latin typeface="Courier New" panose="02070309020205020404" pitchFamily="49" charset="0"/>
              </a:rPr>
              <a:t>}</a:t>
            </a:r>
            <a:r>
              <a:rPr lang="cs-CZ" altLang="cs-CZ" sz="2400" b="0" kern="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cs-CZ" altLang="cs-CZ" sz="2400" b="0" kern="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Priklad</a:t>
            </a:r>
            <a:r>
              <a:rPr lang="cs-CZ" altLang="cs-CZ" sz="2400" b="0" kern="0" dirty="0" smtClean="0">
                <a:solidFill>
                  <a:srgbClr val="339933"/>
                </a:solidFill>
                <a:latin typeface="Courier New" panose="02070309020205020404" pitchFamily="49" charset="0"/>
              </a:rPr>
              <a:t>; </a:t>
            </a:r>
          </a:p>
          <a:p>
            <a:pPr marL="342900" indent="-342900">
              <a:buFontTx/>
              <a:buNone/>
            </a:pPr>
            <a:r>
              <a:rPr lang="cs-CZ" sz="2400" b="0" kern="0" dirty="0" err="1">
                <a:solidFill>
                  <a:srgbClr val="993333"/>
                </a:solidFill>
                <a:latin typeface="Courier New" panose="02070309020205020404" pitchFamily="49" charset="0"/>
              </a:rPr>
              <a:t>Priklad</a:t>
            </a:r>
            <a:r>
              <a:rPr lang="cs-CZ" sz="2400" b="0" kern="0" dirty="0" smtClean="0">
                <a:solidFill>
                  <a:srgbClr val="339933"/>
                </a:solidFill>
                <a:latin typeface="Courier New" panose="02070309020205020404" pitchFamily="49" charset="0"/>
                <a:cs typeface="Courier New" pitchFamily="49" charset="0"/>
              </a:rPr>
              <a:t> </a:t>
            </a:r>
            <a:r>
              <a:rPr lang="cs-CZ" sz="2400" b="0" kern="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itchFamily="49" charset="0"/>
              </a:rPr>
              <a:t>pokus</a:t>
            </a:r>
            <a:r>
              <a:rPr lang="en-US" sz="2400" b="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None/>
            </a:pPr>
            <a:endParaRPr lang="cs-CZ" sz="2400" b="0" kern="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endParaRPr lang="cs-CZ" sz="2400" b="0" kern="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endParaRPr lang="cs-CZ" sz="2400" b="0" kern="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endParaRPr lang="en-US" sz="2400" b="0" kern="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r>
              <a:rPr lang="cs-CZ" sz="2400" b="1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FontTx/>
              <a:buNone/>
            </a:pPr>
            <a:r>
              <a:rPr lang="cs-CZ" sz="2400" b="1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cs-CZ" sz="2400" b="1" kern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68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5FE7882C-4F74-4616-BDED-B5835185F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Implementujte funkci, která porovná dvě proměnné typu </a:t>
            </a:r>
            <a:r>
              <a:rPr lang="cs-CZ" dirty="0" err="1"/>
              <a:t>Date</a:t>
            </a:r>
            <a:r>
              <a:rPr lang="cs-CZ" dirty="0"/>
              <a:t> a zjistí, které datum je dřívější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0E7C146-58FD-45DC-9920-FC1C208142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EE5D683-8F8A-4F4F-A2DD-C6F1F421B2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7B2AD7-1515-4757-855E-CB4D27510327}" type="slidenum">
              <a:rPr lang="en-US" altLang="cs-CZ" smtClean="0"/>
              <a:pPr/>
              <a:t>19</a:t>
            </a:fld>
            <a:endParaRPr lang="en-US" altLang="cs-CZ"/>
          </a:p>
        </p:txBody>
      </p: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6331BC05-F045-4B1B-BC0B-931CC2400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9096DB7-9455-4312-B5C2-D1145EEEB59E}"/>
              </a:ext>
            </a:extLst>
          </p:cNvPr>
          <p:cNvSpPr txBox="1">
            <a:spLocks/>
          </p:cNvSpPr>
          <p:nvPr/>
        </p:nvSpPr>
        <p:spPr bwMode="auto">
          <a:xfrm>
            <a:off x="358775" y="1844482"/>
            <a:ext cx="8640763" cy="34563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342874" indent="-34287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895" indent="-28573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91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08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247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Tx/>
              <a:buNone/>
            </a:pPr>
            <a:r>
              <a:rPr lang="cs-CZ" sz="24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Date</a:t>
            </a: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4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compare2Dates(</a:t>
            </a:r>
            <a:r>
              <a:rPr lang="cs-CZ" sz="2400" kern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Date</a:t>
            </a:r>
            <a:r>
              <a:rPr lang="cs-CZ" sz="24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4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first</a:t>
            </a: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cs-CZ" sz="24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Date</a:t>
            </a: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second)</a:t>
            </a:r>
          </a:p>
          <a:p>
            <a:pPr marL="342900" indent="-342900">
              <a:buFontTx/>
              <a:buNone/>
            </a:pP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indent="-342900">
              <a:buFontTx/>
              <a:buNone/>
            </a:pP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// pr</a:t>
            </a:r>
            <a:r>
              <a:rPr lang="cs-CZ" sz="24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áce</a:t>
            </a: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 jednotlivými daty</a:t>
            </a:r>
          </a:p>
          <a:p>
            <a:pPr marL="342900" indent="-342900">
              <a:buFontTx/>
              <a:buNone/>
            </a:pPr>
            <a:endParaRPr lang="cs-CZ" sz="24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// funkce vrátí dřívější datum</a:t>
            </a:r>
          </a:p>
          <a:p>
            <a:pPr marL="342900" indent="-342900">
              <a:buFontTx/>
              <a:buNone/>
            </a:pP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// tj. return </a:t>
            </a:r>
            <a:r>
              <a:rPr lang="cs-CZ" sz="24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first</a:t>
            </a: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nebo return second</a:t>
            </a:r>
            <a:endParaRPr lang="en-US" sz="24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buFontTx/>
              <a:buNone/>
            </a:pPr>
            <a:r>
              <a:rPr lang="cs-CZ" sz="2400" b="1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FontTx/>
              <a:buNone/>
            </a:pPr>
            <a:r>
              <a:rPr lang="cs-CZ" sz="2400" b="1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cs-CZ" sz="2400" b="1" kern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16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Projekt</a:t>
            </a:r>
            <a:endParaRPr lang="en-US" dirty="0" smtClean="0"/>
          </a:p>
          <a:p>
            <a:pPr lvl="1"/>
            <a:r>
              <a:rPr lang="cs-CZ" dirty="0" smtClean="0"/>
              <a:t>Nezapomeňte se přihlásit</a:t>
            </a:r>
            <a:r>
              <a:rPr lang="en-US" dirty="0" smtClean="0"/>
              <a:t>!</a:t>
            </a:r>
            <a:endParaRPr lang="cs-CZ" dirty="0" smtClean="0"/>
          </a:p>
          <a:p>
            <a:pPr lvl="1"/>
            <a:r>
              <a:rPr lang="cs-CZ" dirty="0" smtClean="0"/>
              <a:t>Jak překládat a kde</a:t>
            </a:r>
            <a:r>
              <a:rPr lang="en-US" dirty="0" smtClean="0"/>
              <a:t>?</a:t>
            </a:r>
          </a:p>
          <a:p>
            <a:pPr lvl="2"/>
            <a:r>
              <a:rPr lang="en-US" b="1" dirty="0" smtClean="0"/>
              <a:t>Windows:</a:t>
            </a:r>
          </a:p>
          <a:p>
            <a:pPr lvl="3"/>
            <a:r>
              <a:rPr lang="en-US" b="1" dirty="0" err="1" smtClean="0"/>
              <a:t>Codeblock</a:t>
            </a:r>
            <a:r>
              <a:rPr lang="cs-CZ" b="1" dirty="0" smtClean="0"/>
              <a:t> – lokálně </a:t>
            </a:r>
            <a:endParaRPr lang="en-US" b="1" dirty="0" smtClean="0"/>
          </a:p>
          <a:p>
            <a:pPr lvl="3"/>
            <a:r>
              <a:rPr lang="en-US" b="1" dirty="0" smtClean="0"/>
              <a:t>VS code </a:t>
            </a:r>
            <a:r>
              <a:rPr lang="en-US" dirty="0" smtClean="0"/>
              <a:t>-&gt; F1 -&gt; Remote </a:t>
            </a:r>
            <a:r>
              <a:rPr lang="en-US" dirty="0" err="1" smtClean="0"/>
              <a:t>ssh</a:t>
            </a:r>
            <a:r>
              <a:rPr lang="en-US" dirty="0" smtClean="0"/>
              <a:t>: Connect to host -&gt; Add new SSH host -&gt; </a:t>
            </a:r>
            <a:r>
              <a:rPr lang="en-US" dirty="0" err="1" smtClean="0"/>
              <a:t>ssh</a:t>
            </a:r>
            <a:r>
              <a:rPr lang="en-US" dirty="0" smtClean="0"/>
              <a:t> </a:t>
            </a:r>
            <a:r>
              <a:rPr lang="en-US" dirty="0" err="1" smtClean="0">
                <a:hlinkClick r:id="rId2"/>
              </a:rPr>
              <a:t>xlogin</a:t>
            </a:r>
            <a:r>
              <a:rPr lang="cs-CZ" dirty="0" smtClean="0">
                <a:hlinkClick r:id="rId2"/>
              </a:rPr>
              <a:t>00</a:t>
            </a:r>
            <a:r>
              <a:rPr lang="en-US" dirty="0" smtClean="0">
                <a:hlinkClick r:id="rId2"/>
              </a:rPr>
              <a:t>@merlin.fit.vutbr.cz</a:t>
            </a:r>
            <a:endParaRPr lang="en-US" dirty="0" smtClean="0"/>
          </a:p>
          <a:p>
            <a:pPr lvl="3"/>
            <a:r>
              <a:rPr lang="en-US" dirty="0" smtClean="0"/>
              <a:t>Putty + </a:t>
            </a:r>
            <a:r>
              <a:rPr lang="en-US" dirty="0" err="1" smtClean="0"/>
              <a:t>WinSCP</a:t>
            </a:r>
            <a:r>
              <a:rPr lang="en-US" dirty="0" smtClean="0"/>
              <a:t> a </a:t>
            </a:r>
            <a:r>
              <a:rPr lang="en-US" dirty="0" err="1" smtClean="0"/>
              <a:t>otev</a:t>
            </a:r>
            <a:r>
              <a:rPr lang="cs-CZ" dirty="0" err="1" smtClean="0"/>
              <a:t>řít</a:t>
            </a:r>
            <a:r>
              <a:rPr lang="cs-CZ" dirty="0" smtClean="0"/>
              <a:t> projekt ve vašem editoru</a:t>
            </a:r>
          </a:p>
          <a:p>
            <a:pPr lvl="1"/>
            <a:r>
              <a:rPr lang="cs-CZ" dirty="0" smtClean="0"/>
              <a:t>Pro načítání použít </a:t>
            </a:r>
            <a:r>
              <a:rPr lang="cs-CZ" dirty="0" err="1" smtClean="0">
                <a:solidFill>
                  <a:srgbClr val="00B0F0"/>
                </a:solidFill>
              </a:rPr>
              <a:t>getchar</a:t>
            </a:r>
            <a:r>
              <a:rPr lang="en-US" dirty="0" smtClean="0"/>
              <a:t>()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F0"/>
                </a:solidFill>
              </a:rPr>
              <a:t>getc</a:t>
            </a:r>
            <a:r>
              <a:rPr lang="en-US" dirty="0" smtClean="0"/>
              <a:t>(</a:t>
            </a:r>
            <a:r>
              <a:rPr lang="en-US" dirty="0" err="1" smtClean="0"/>
              <a:t>stdin</a:t>
            </a:r>
            <a:r>
              <a:rPr lang="en-US" dirty="0" smtClean="0"/>
              <a:t>)</a:t>
            </a:r>
            <a:endParaRPr lang="cs-CZ" dirty="0" smtClean="0"/>
          </a:p>
          <a:p>
            <a:r>
              <a:rPr lang="en-US" dirty="0" err="1" smtClean="0"/>
              <a:t>Provozn</a:t>
            </a:r>
            <a:r>
              <a:rPr lang="cs-CZ" dirty="0" smtClean="0"/>
              <a:t>í řád CVT test</a:t>
            </a:r>
            <a:endParaRPr lang="en-US" dirty="0" smtClean="0"/>
          </a:p>
          <a:p>
            <a:r>
              <a:rPr lang="cs-CZ" dirty="0" smtClean="0"/>
              <a:t>Nemoc na cvičení</a:t>
            </a:r>
          </a:p>
          <a:p>
            <a:r>
              <a:rPr lang="cs-CZ" dirty="0" smtClean="0">
                <a:hlinkClick r:id="rId3"/>
              </a:rPr>
              <a:t>Dotazník</a:t>
            </a:r>
            <a:r>
              <a:rPr lang="en-US" dirty="0" smtClean="0">
                <a:hlinkClick r:id="rId3"/>
              </a:rPr>
              <a:t> </a:t>
            </a:r>
            <a:endParaRPr lang="cs-CZ" dirty="0" smtClean="0"/>
          </a:p>
          <a:p>
            <a:r>
              <a:rPr lang="cs-CZ" dirty="0" smtClean="0"/>
              <a:t>Otázky?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2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42664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5FE7882C-4F74-4616-BDED-B5835185F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Implementujte funkci pro detekci validního </a:t>
            </a:r>
            <a:r>
              <a:rPr lang="it-IT" dirty="0" smtClean="0"/>
              <a:t>data</a:t>
            </a:r>
          </a:p>
          <a:p>
            <a:pPr lvl="1"/>
            <a:r>
              <a:rPr lang="it-IT" dirty="0" smtClean="0"/>
              <a:t>Led, B</a:t>
            </a:r>
            <a:r>
              <a:rPr lang="cs-CZ" dirty="0" err="1" smtClean="0"/>
              <a:t>ře</a:t>
            </a:r>
            <a:r>
              <a:rPr lang="cs-CZ" dirty="0" smtClean="0"/>
              <a:t>, Kvě, Červ, Srp, Říj, Pro – 31 dní</a:t>
            </a:r>
          </a:p>
          <a:p>
            <a:pPr lvl="1"/>
            <a:r>
              <a:rPr lang="cs-CZ" dirty="0" smtClean="0"/>
              <a:t>Únor </a:t>
            </a:r>
            <a:r>
              <a:rPr lang="cs-CZ" b="1" dirty="0" smtClean="0"/>
              <a:t>pro jednoduchost </a:t>
            </a:r>
            <a:r>
              <a:rPr lang="cs-CZ" dirty="0" smtClean="0"/>
              <a:t>řekněme, že má 28 dní</a:t>
            </a:r>
          </a:p>
          <a:p>
            <a:pPr lvl="1"/>
            <a:r>
              <a:rPr lang="cs-CZ" dirty="0" smtClean="0"/>
              <a:t>Rok od </a:t>
            </a:r>
            <a:r>
              <a:rPr lang="cs-CZ" b="1" dirty="0" smtClean="0"/>
              <a:t>1900 do 2021 </a:t>
            </a:r>
            <a:r>
              <a:rPr lang="cs-CZ" dirty="0" smtClean="0"/>
              <a:t>bude validní</a:t>
            </a:r>
            <a:endParaRPr lang="cs-CZ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0E7C146-58FD-45DC-9920-FC1C208142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EE5D683-8F8A-4F4F-A2DD-C6F1F421B2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7B2AD7-1515-4757-855E-CB4D27510327}" type="slidenum">
              <a:rPr lang="en-US" altLang="cs-CZ" smtClean="0"/>
              <a:pPr/>
              <a:t>20</a:t>
            </a:fld>
            <a:endParaRPr lang="en-US" altLang="cs-CZ"/>
          </a:p>
        </p:txBody>
      </p: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6331BC05-F045-4B1B-BC0B-931CC2400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9096DB7-9455-4312-B5C2-D1145EEEB59E}"/>
              </a:ext>
            </a:extLst>
          </p:cNvPr>
          <p:cNvSpPr txBox="1">
            <a:spLocks/>
          </p:cNvSpPr>
          <p:nvPr/>
        </p:nvSpPr>
        <p:spPr bwMode="auto">
          <a:xfrm>
            <a:off x="358775" y="2780928"/>
            <a:ext cx="8640763" cy="34563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342874" indent="-34287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895" indent="-28573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91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08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247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Tx/>
              <a:buNone/>
            </a:pPr>
            <a:r>
              <a:rPr lang="cs-CZ" sz="2400" kern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4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kern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is_day_valid</a:t>
            </a:r>
            <a:r>
              <a:rPr lang="en-US" sz="24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2400" kern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Date</a:t>
            </a:r>
            <a:r>
              <a:rPr lang="cs-CZ" sz="24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day</a:t>
            </a:r>
            <a:r>
              <a:rPr lang="cs-CZ" sz="24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cs-CZ" sz="24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r>
              <a:rPr lang="en-US" sz="24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cs-CZ" sz="2400" kern="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342900" indent="-342900">
              <a:buFontTx/>
              <a:buNone/>
            </a:pP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20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funkce vrátí </a:t>
            </a:r>
            <a:r>
              <a:rPr lang="en-US" sz="20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2000" kern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jestli</a:t>
            </a:r>
            <a:r>
              <a:rPr lang="en-US" sz="20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je </a:t>
            </a:r>
            <a:r>
              <a:rPr lang="en-US" sz="2000" kern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validn</a:t>
            </a:r>
            <a:r>
              <a:rPr lang="cs-CZ" sz="20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í, jinak 0</a:t>
            </a:r>
            <a:endParaRPr lang="cs-CZ" sz="20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r>
              <a:rPr lang="cs-CZ" sz="20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// tj. return </a:t>
            </a:r>
            <a:r>
              <a:rPr lang="cs-CZ" sz="20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</a:t>
            </a:r>
            <a:r>
              <a:rPr lang="cs-CZ" sz="2000" kern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cs-CZ" sz="20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kern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day</a:t>
            </a:r>
            <a:r>
              <a:rPr lang="cs-CZ" sz="20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kern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is</a:t>
            </a:r>
            <a:r>
              <a:rPr lang="cs-CZ" sz="20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kern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valid</a:t>
            </a:r>
            <a:r>
              <a:rPr lang="cs-CZ" sz="20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0 </a:t>
            </a:r>
            <a:r>
              <a:rPr lang="cs-CZ" sz="2000" kern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otherwise</a:t>
            </a:r>
            <a:endParaRPr lang="en-US" sz="20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buFontTx/>
              <a:buNone/>
            </a:pPr>
            <a:r>
              <a:rPr lang="cs-CZ" sz="2400" b="1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FontTx/>
              <a:buNone/>
            </a:pPr>
            <a:r>
              <a:rPr lang="cs-CZ" sz="2400" b="1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cs-CZ" sz="2400" b="1" kern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16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4AB9E06F-B8DB-420A-9DD0-A3F90337D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5" y="548681"/>
            <a:ext cx="8640763" cy="5547320"/>
          </a:xfrm>
        </p:spPr>
        <p:txBody>
          <a:bodyPr/>
          <a:lstStyle/>
          <a:p>
            <a:r>
              <a:rPr lang="pt-PT" dirty="0" err="1"/>
              <a:t>Deklarujte</a:t>
            </a:r>
            <a:r>
              <a:rPr lang="pt-PT" dirty="0"/>
              <a:t> </a:t>
            </a:r>
            <a:r>
              <a:rPr lang="pt-PT" dirty="0" err="1"/>
              <a:t>strukturu</a:t>
            </a:r>
            <a:r>
              <a:rPr lang="pt-PT" dirty="0"/>
              <a:t> pro </a:t>
            </a:r>
            <a:r>
              <a:rPr lang="pt-PT" dirty="0" err="1"/>
              <a:t>časovou</a:t>
            </a:r>
            <a:r>
              <a:rPr lang="pt-PT" dirty="0"/>
              <a:t> </a:t>
            </a:r>
            <a:r>
              <a:rPr lang="pt-PT" dirty="0" err="1"/>
              <a:t>značku</a:t>
            </a:r>
            <a:r>
              <a:rPr lang="pt-PT" dirty="0"/>
              <a:t> </a:t>
            </a:r>
            <a:r>
              <a:rPr lang="pt-PT" dirty="0" smtClean="0"/>
              <a:t>(</a:t>
            </a:r>
            <a:r>
              <a:rPr lang="pt-PT" dirty="0" err="1" smtClean="0"/>
              <a:t>obsahuje</a:t>
            </a:r>
            <a:r>
              <a:rPr lang="pt-PT" dirty="0" smtClean="0"/>
              <a:t> </a:t>
            </a:r>
            <a:r>
              <a:rPr lang="pt-PT" b="1" dirty="0" err="1" smtClean="0"/>
              <a:t>datum</a:t>
            </a:r>
            <a:r>
              <a:rPr lang="cs-CZ" dirty="0" smtClean="0"/>
              <a:t>, </a:t>
            </a:r>
            <a:r>
              <a:rPr lang="pt-PT" b="1" dirty="0" err="1" smtClean="0"/>
              <a:t>čas</a:t>
            </a:r>
            <a:r>
              <a:rPr lang="pt-PT" dirty="0" smtClean="0"/>
              <a:t> </a:t>
            </a:r>
            <a:r>
              <a:rPr lang="cs-CZ" dirty="0" smtClean="0"/>
              <a:t>a </a:t>
            </a:r>
            <a:r>
              <a:rPr lang="cs-CZ" b="1" dirty="0" smtClean="0"/>
              <a:t>teplotu</a:t>
            </a:r>
            <a:r>
              <a:rPr lang="pt-PT" dirty="0" smtClean="0"/>
              <a:t>)</a:t>
            </a:r>
            <a:endParaRPr lang="cs-CZ" b="1" dirty="0"/>
          </a:p>
          <a:p>
            <a:endParaRPr lang="cs-CZ" b="1" dirty="0"/>
          </a:p>
          <a:p>
            <a:endParaRPr lang="cs-CZ" b="1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A8981BD-16EB-44EA-9DCE-64440C9BB6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F058382-DCCD-41C3-ABB8-9AE93557D4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7B2AD7-1515-4757-855E-CB4D27510327}" type="slidenum">
              <a:rPr lang="en-US" altLang="cs-CZ" smtClean="0"/>
              <a:pPr/>
              <a:t>21</a:t>
            </a:fld>
            <a:endParaRPr lang="en-US" altLang="cs-CZ"/>
          </a:p>
        </p:txBody>
      </p: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AFAE82EE-3FC8-4C4B-873E-A34EA9A92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příklad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9096DB7-9455-4312-B5C2-D1145EEEB59E}"/>
              </a:ext>
            </a:extLst>
          </p:cNvPr>
          <p:cNvSpPr txBox="1">
            <a:spLocks/>
          </p:cNvSpPr>
          <p:nvPr/>
        </p:nvSpPr>
        <p:spPr bwMode="auto">
          <a:xfrm>
            <a:off x="358775" y="1412776"/>
            <a:ext cx="8640763" cy="482453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342874" indent="-34287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895" indent="-28573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91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08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247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None/>
            </a:pPr>
            <a:r>
              <a:rPr lang="en-US" sz="18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8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kern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time_t</a:t>
            </a:r>
            <a:endParaRPr lang="en-US" sz="18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None/>
            </a:pPr>
            <a:r>
              <a:rPr lang="en-US" sz="18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indent="-342900">
              <a:buNone/>
            </a:pPr>
            <a:r>
              <a:rPr lang="en-US" sz="18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marL="342900" indent="-342900">
              <a:buNone/>
            </a:pPr>
            <a:r>
              <a:rPr lang="en-US" sz="18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marL="342900" indent="-342900">
              <a:buNone/>
            </a:pPr>
            <a:r>
              <a:rPr lang="en-US" sz="18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…</a:t>
            </a:r>
            <a:endParaRPr lang="en-US" sz="18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None/>
            </a:pPr>
            <a:r>
              <a:rPr lang="en-US" sz="18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};</a:t>
            </a:r>
            <a:endParaRPr lang="en-US" sz="18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endParaRPr lang="cs-CZ" sz="1800" kern="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r>
              <a:rPr lang="en-US" sz="1800" kern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8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measurement_t</a:t>
            </a:r>
            <a:endParaRPr lang="en-US" sz="18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r>
              <a:rPr lang="en-US" sz="18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indent="-342900">
              <a:buNone/>
            </a:pPr>
            <a:r>
              <a:rPr lang="en-US" sz="18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…</a:t>
            </a:r>
            <a:endParaRPr lang="en-US" sz="18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None/>
            </a:pPr>
            <a:r>
              <a:rPr lang="en-US" sz="18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marL="342900" indent="-342900">
              <a:buNone/>
            </a:pPr>
            <a:r>
              <a:rPr lang="en-US" sz="18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…</a:t>
            </a:r>
            <a:endParaRPr lang="en-US" sz="18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r>
              <a:rPr lang="en-US" sz="18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}; </a:t>
            </a:r>
            <a:r>
              <a:rPr lang="cs-CZ" sz="1800" b="1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cs-CZ" sz="1800" b="1" kern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04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4AB9E06F-B8DB-420A-9DD0-A3F90337D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5" y="548681"/>
            <a:ext cx="8640763" cy="5547320"/>
          </a:xfrm>
        </p:spPr>
        <p:txBody>
          <a:bodyPr/>
          <a:lstStyle/>
          <a:p>
            <a:r>
              <a:rPr lang="pt-PT" dirty="0" err="1"/>
              <a:t>Deklarujte</a:t>
            </a:r>
            <a:r>
              <a:rPr lang="pt-PT" dirty="0"/>
              <a:t> </a:t>
            </a:r>
            <a:r>
              <a:rPr lang="pt-PT" dirty="0" err="1"/>
              <a:t>strukturu</a:t>
            </a:r>
            <a:r>
              <a:rPr lang="pt-PT" dirty="0"/>
              <a:t> pro </a:t>
            </a:r>
            <a:r>
              <a:rPr lang="pt-PT" dirty="0" err="1"/>
              <a:t>časovou</a:t>
            </a:r>
            <a:r>
              <a:rPr lang="pt-PT" dirty="0"/>
              <a:t> </a:t>
            </a:r>
            <a:r>
              <a:rPr lang="pt-PT" dirty="0" err="1"/>
              <a:t>značku</a:t>
            </a:r>
            <a:r>
              <a:rPr lang="pt-PT" dirty="0"/>
              <a:t> (</a:t>
            </a:r>
            <a:r>
              <a:rPr lang="pt-PT" dirty="0" err="1"/>
              <a:t>obsahuje</a:t>
            </a:r>
            <a:r>
              <a:rPr lang="pt-PT" dirty="0"/>
              <a:t> </a:t>
            </a:r>
            <a:r>
              <a:rPr lang="pt-PT" b="1" dirty="0" err="1"/>
              <a:t>datum</a:t>
            </a:r>
            <a:r>
              <a:rPr lang="cs-CZ" dirty="0"/>
              <a:t>, </a:t>
            </a:r>
            <a:r>
              <a:rPr lang="pt-PT" b="1" dirty="0" err="1"/>
              <a:t>čas</a:t>
            </a:r>
            <a:r>
              <a:rPr lang="pt-PT" dirty="0"/>
              <a:t> </a:t>
            </a:r>
            <a:r>
              <a:rPr lang="cs-CZ" dirty="0"/>
              <a:t>a </a:t>
            </a:r>
            <a:r>
              <a:rPr lang="cs-CZ" b="1" dirty="0"/>
              <a:t>teplotu</a:t>
            </a:r>
            <a:r>
              <a:rPr lang="pt-PT" dirty="0"/>
              <a:t>)</a:t>
            </a:r>
            <a:endParaRPr lang="cs-CZ" b="1" dirty="0"/>
          </a:p>
          <a:p>
            <a:endParaRPr lang="cs-CZ" b="1" dirty="0"/>
          </a:p>
          <a:p>
            <a:endParaRPr lang="cs-CZ" b="1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A8981BD-16EB-44EA-9DCE-64440C9BB6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F058382-DCCD-41C3-ABB8-9AE93557D4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7B2AD7-1515-4757-855E-CB4D27510327}" type="slidenum">
              <a:rPr lang="en-US" altLang="cs-CZ" smtClean="0"/>
              <a:pPr/>
              <a:t>22</a:t>
            </a:fld>
            <a:endParaRPr lang="en-US" altLang="cs-CZ"/>
          </a:p>
        </p:txBody>
      </p: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AFAE82EE-3FC8-4C4B-873E-A34EA9A92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příklad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9096DB7-9455-4312-B5C2-D1145EEEB59E}"/>
              </a:ext>
            </a:extLst>
          </p:cNvPr>
          <p:cNvSpPr txBox="1">
            <a:spLocks/>
          </p:cNvSpPr>
          <p:nvPr/>
        </p:nvSpPr>
        <p:spPr bwMode="auto">
          <a:xfrm>
            <a:off x="358775" y="1412776"/>
            <a:ext cx="8640763" cy="482453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342874" indent="-34287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895" indent="-28573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91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08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247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None/>
            </a:pPr>
            <a:r>
              <a:rPr lang="en-US" sz="18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8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kern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time_t</a:t>
            </a:r>
            <a:endParaRPr lang="en-US" sz="18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None/>
            </a:pPr>
            <a:r>
              <a:rPr lang="en-US" sz="18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indent="-342900">
              <a:buNone/>
            </a:pPr>
            <a:r>
              <a:rPr lang="en-US" sz="18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kern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hour;</a:t>
            </a:r>
          </a:p>
          <a:p>
            <a:pPr marL="342900" indent="-342900">
              <a:buNone/>
            </a:pPr>
            <a:r>
              <a:rPr lang="en-US" sz="18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kern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min;</a:t>
            </a:r>
          </a:p>
          <a:p>
            <a:pPr marL="342900" indent="-342900">
              <a:buNone/>
            </a:pPr>
            <a:r>
              <a:rPr lang="en-US" sz="18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kern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sec;</a:t>
            </a:r>
            <a:endParaRPr lang="en-US" sz="18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None/>
            </a:pPr>
            <a:r>
              <a:rPr lang="en-US" sz="18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};</a:t>
            </a:r>
            <a:r>
              <a:rPr lang="cs-CZ" sz="18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18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endParaRPr lang="cs-CZ" sz="1800" kern="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r>
              <a:rPr lang="en-US" sz="1800" kern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8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measurement_t</a:t>
            </a:r>
            <a:endParaRPr lang="en-US" sz="18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r>
              <a:rPr lang="en-US" sz="18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indent="-342900">
              <a:buFontTx/>
              <a:buNone/>
            </a:pPr>
            <a:r>
              <a:rPr lang="en-US" sz="18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1800" kern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sz="18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cs-CZ" sz="18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None/>
            </a:pPr>
            <a:r>
              <a:rPr lang="cs-CZ" sz="18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8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kern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time_t</a:t>
            </a:r>
            <a:r>
              <a:rPr lang="en-US" sz="18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time</a:t>
            </a:r>
            <a:r>
              <a:rPr lang="en-US" sz="18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None/>
            </a:pPr>
            <a:r>
              <a:rPr lang="en-US" sz="18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sz="18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temperature;   </a:t>
            </a:r>
          </a:p>
          <a:p>
            <a:pPr marL="342900" indent="-342900">
              <a:buFontTx/>
              <a:buNone/>
            </a:pPr>
            <a:r>
              <a:rPr lang="en-US" sz="18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}; </a:t>
            </a:r>
            <a:r>
              <a:rPr lang="cs-CZ" sz="1800" b="1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cs-CZ" sz="1800" b="1" kern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8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5FE7882C-4F74-4616-BDED-B5835185F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Udělejte funkci, která zkontroluje, jestli je čas validní</a:t>
            </a:r>
          </a:p>
          <a:p>
            <a:pPr lvl="1"/>
            <a:r>
              <a:rPr lang="cs-CZ" dirty="0" smtClean="0"/>
              <a:t>Parametr ale bude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measurement_t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cs-CZ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0E7C146-58FD-45DC-9920-FC1C208142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EE5D683-8F8A-4F4F-A2DD-C6F1F421B2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7B2AD7-1515-4757-855E-CB4D27510327}" type="slidenum">
              <a:rPr lang="en-US" altLang="cs-CZ" smtClean="0"/>
              <a:pPr/>
              <a:t>23</a:t>
            </a:fld>
            <a:endParaRPr lang="en-US" altLang="cs-CZ"/>
          </a:p>
        </p:txBody>
      </p: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6331BC05-F045-4B1B-BC0B-931CC2400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9096DB7-9455-4312-B5C2-D1145EEEB59E}"/>
              </a:ext>
            </a:extLst>
          </p:cNvPr>
          <p:cNvSpPr txBox="1">
            <a:spLocks/>
          </p:cNvSpPr>
          <p:nvPr/>
        </p:nvSpPr>
        <p:spPr bwMode="auto">
          <a:xfrm>
            <a:off x="358774" y="1916832"/>
            <a:ext cx="8640763" cy="34563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342874" indent="-34287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895" indent="-28573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91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08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247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None/>
            </a:pPr>
            <a:r>
              <a:rPr lang="cs-CZ" sz="2400" kern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4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kern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is_time_valid</a:t>
            </a:r>
            <a:r>
              <a:rPr lang="en-US" sz="24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kern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kern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measurement_t</a:t>
            </a:r>
            <a:r>
              <a:rPr lang="cs-CZ" sz="24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400" kern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mesurement</a:t>
            </a:r>
            <a:r>
              <a:rPr lang="cs-CZ" sz="24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cs-CZ" sz="24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r>
              <a:rPr lang="en-US" sz="24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cs-CZ" sz="24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r>
              <a:rPr lang="cs-CZ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20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funkce vrátí </a:t>
            </a:r>
            <a:r>
              <a:rPr lang="en-US" sz="20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2000" kern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jestli</a:t>
            </a:r>
            <a:r>
              <a:rPr lang="en-US" sz="20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je </a:t>
            </a:r>
            <a:r>
              <a:rPr lang="en-US" sz="2000" kern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validn</a:t>
            </a:r>
            <a:r>
              <a:rPr lang="cs-CZ" sz="20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í, jinak 0</a:t>
            </a:r>
            <a:endParaRPr lang="cs-CZ" sz="20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r>
              <a:rPr lang="cs-CZ" sz="20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// tj. return </a:t>
            </a:r>
            <a:r>
              <a:rPr lang="cs-CZ" sz="20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</a:t>
            </a:r>
            <a:r>
              <a:rPr lang="cs-CZ" sz="2000" kern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cs-CZ" sz="20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kern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time</a:t>
            </a:r>
            <a:r>
              <a:rPr lang="cs-CZ" sz="20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kern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is</a:t>
            </a:r>
            <a:r>
              <a:rPr lang="cs-CZ" sz="20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kern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valid</a:t>
            </a:r>
            <a:r>
              <a:rPr lang="cs-CZ" sz="20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0 </a:t>
            </a:r>
            <a:r>
              <a:rPr lang="cs-CZ" sz="2000" kern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otherwise</a:t>
            </a:r>
            <a:endParaRPr lang="en-US" sz="20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r>
              <a:rPr lang="en-US" sz="24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buFontTx/>
              <a:buNone/>
            </a:pPr>
            <a:r>
              <a:rPr lang="cs-CZ" sz="2400" b="1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FontTx/>
              <a:buNone/>
            </a:pPr>
            <a:r>
              <a:rPr lang="cs-CZ" sz="2400" b="1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cs-CZ" sz="2400" b="1" kern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45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5FE7882C-4F74-4616-BDED-B5835185F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/>
              <a:t>Načtěte</a:t>
            </a:r>
            <a:r>
              <a:rPr lang="pt-PT" dirty="0"/>
              <a:t> 5 </a:t>
            </a:r>
            <a:r>
              <a:rPr lang="pt-PT" dirty="0" err="1"/>
              <a:t>měření</a:t>
            </a:r>
            <a:r>
              <a:rPr lang="pt-PT" dirty="0"/>
              <a:t> do pole (</a:t>
            </a:r>
            <a:r>
              <a:rPr lang="pt-PT" dirty="0" err="1"/>
              <a:t>ve</a:t>
            </a:r>
            <a:r>
              <a:rPr lang="pt-PT" dirty="0"/>
              <a:t> </a:t>
            </a:r>
            <a:r>
              <a:rPr lang="pt-PT" dirty="0" err="1"/>
              <a:t>funkci</a:t>
            </a:r>
            <a:r>
              <a:rPr lang="pt-PT" dirty="0"/>
              <a:t> </a:t>
            </a:r>
            <a:r>
              <a:rPr lang="pt-PT" dirty="0" err="1"/>
              <a:t>main</a:t>
            </a:r>
            <a:r>
              <a:rPr lang="pt-PT" dirty="0"/>
              <a:t>) a </a:t>
            </a:r>
            <a:r>
              <a:rPr lang="pt-PT" dirty="0" err="1"/>
              <a:t>spočítejte</a:t>
            </a:r>
            <a:r>
              <a:rPr lang="pt-PT" dirty="0"/>
              <a:t>: </a:t>
            </a:r>
            <a:r>
              <a:rPr lang="pt-PT" dirty="0" err="1"/>
              <a:t>průměrnou</a:t>
            </a:r>
            <a:r>
              <a:rPr lang="pt-PT" dirty="0"/>
              <a:t> </a:t>
            </a:r>
            <a:r>
              <a:rPr lang="pt-PT" dirty="0" err="1" smtClean="0"/>
              <a:t>teplotu</a:t>
            </a:r>
            <a:r>
              <a:rPr lang="pt-PT" dirty="0" smtClean="0"/>
              <a:t>.</a:t>
            </a:r>
            <a:endParaRPr lang="pt-PT" dirty="0"/>
          </a:p>
          <a:p>
            <a:endParaRPr lang="cs-CZ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0E7C146-58FD-45DC-9920-FC1C208142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EE5D683-8F8A-4F4F-A2DD-C6F1F421B2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7B2AD7-1515-4757-855E-CB4D27510327}" type="slidenum">
              <a:rPr lang="en-US" altLang="cs-CZ" smtClean="0"/>
              <a:pPr/>
              <a:t>24</a:t>
            </a:fld>
            <a:endParaRPr lang="en-US" altLang="cs-CZ"/>
          </a:p>
        </p:txBody>
      </p: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6331BC05-F045-4B1B-BC0B-931CC2400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9096DB7-9455-4312-B5C2-D1145EEEB59E}"/>
              </a:ext>
            </a:extLst>
          </p:cNvPr>
          <p:cNvSpPr txBox="1">
            <a:spLocks/>
          </p:cNvSpPr>
          <p:nvPr/>
        </p:nvSpPr>
        <p:spPr bwMode="auto">
          <a:xfrm>
            <a:off x="251520" y="1772816"/>
            <a:ext cx="8640763" cy="34563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342874" indent="-34287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895" indent="-28573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91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08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247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None/>
            </a:pPr>
            <a:r>
              <a:rPr lang="cs-CZ" sz="2000" kern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0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main(){</a:t>
            </a:r>
          </a:p>
          <a:p>
            <a:pPr marL="342900" indent="-342900">
              <a:buNone/>
            </a:pPr>
            <a:r>
              <a:rPr lang="en-US" sz="20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kern="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// structure definition</a:t>
            </a:r>
          </a:p>
          <a:p>
            <a:pPr marL="342900" indent="-342900">
              <a:buNone/>
            </a:pPr>
            <a:r>
              <a:rPr lang="en-US" sz="20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measurement_t</a:t>
            </a:r>
            <a:r>
              <a:rPr lang="en-US" sz="20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measurements[5];</a:t>
            </a:r>
          </a:p>
          <a:p>
            <a:pPr marL="342900" indent="-342900">
              <a:buNone/>
            </a:pPr>
            <a:endParaRPr lang="en-US" sz="20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None/>
            </a:pPr>
            <a:r>
              <a:rPr lang="en-US" sz="20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kern="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// example of </a:t>
            </a:r>
            <a:r>
              <a:rPr lang="en-US" sz="2000" kern="0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scanf</a:t>
            </a:r>
            <a:endParaRPr lang="en-US" sz="2000" kern="0" dirty="0" smtClean="0">
              <a:solidFill>
                <a:schemeClr val="bg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None/>
            </a:pPr>
            <a:r>
              <a:rPr lang="en-US" sz="20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kern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0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(“%d”, &amp;</a:t>
            </a:r>
            <a:r>
              <a:rPr lang="en-US" sz="20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measurements[0].temperature);</a:t>
            </a:r>
            <a:endParaRPr lang="en-US" sz="20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None/>
            </a:pPr>
            <a:endParaRPr lang="en-US" sz="2000" kern="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None/>
            </a:pPr>
            <a:r>
              <a:rPr lang="en-US" sz="20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FontTx/>
              <a:buNone/>
            </a:pPr>
            <a:r>
              <a:rPr lang="cs-CZ" sz="2400" b="1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FontTx/>
              <a:buNone/>
            </a:pPr>
            <a:r>
              <a:rPr lang="cs-CZ" sz="2400" b="1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cs-CZ" sz="2400" b="1" kern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9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Dvourozměrné</a:t>
            </a:r>
            <a:r>
              <a:rPr lang="pt-PT" dirty="0"/>
              <a:t> pole</a:t>
            </a:r>
            <a:endParaRPr lang="cs-CZ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25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18849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5FE7882C-4F74-4616-BDED-B5835185F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pt-PT" dirty="0" err="1" smtClean="0"/>
              <a:t>Inicializujte</a:t>
            </a:r>
            <a:r>
              <a:rPr lang="pt-PT" dirty="0" smtClean="0"/>
              <a:t> </a:t>
            </a:r>
            <a:r>
              <a:rPr lang="pt-PT" dirty="0" err="1"/>
              <a:t>dvourozměrné</a:t>
            </a:r>
            <a:r>
              <a:rPr lang="pt-PT" dirty="0"/>
              <a:t> pole (</a:t>
            </a:r>
            <a:r>
              <a:rPr lang="pt-PT" dirty="0" err="1"/>
              <a:t>samé</a:t>
            </a:r>
            <a:r>
              <a:rPr lang="pt-PT" dirty="0"/>
              <a:t> 0). </a:t>
            </a:r>
            <a:endParaRPr lang="pt-PT" dirty="0" smtClean="0"/>
          </a:p>
          <a:p>
            <a:r>
              <a:rPr lang="pt-PT" dirty="0" err="1" smtClean="0"/>
              <a:t>Vytvořte</a:t>
            </a:r>
            <a:r>
              <a:rPr lang="pt-PT" dirty="0" smtClean="0"/>
              <a:t> </a:t>
            </a:r>
            <a:r>
              <a:rPr lang="pt-PT" dirty="0" err="1"/>
              <a:t>funkci</a:t>
            </a:r>
            <a:r>
              <a:rPr lang="pt-PT" dirty="0"/>
              <a:t> pro </a:t>
            </a:r>
            <a:r>
              <a:rPr lang="pt-PT" b="1" dirty="0" err="1"/>
              <a:t>vyhledání</a:t>
            </a:r>
            <a:r>
              <a:rPr lang="pt-PT" b="1" dirty="0"/>
              <a:t> </a:t>
            </a:r>
            <a:r>
              <a:rPr lang="pt-PT" b="1" dirty="0" err="1"/>
              <a:t>prvku</a:t>
            </a:r>
            <a:r>
              <a:rPr lang="pt-PT" b="1" dirty="0"/>
              <a:t> </a:t>
            </a:r>
            <a:r>
              <a:rPr lang="pt-PT" dirty="0"/>
              <a:t>v </a:t>
            </a:r>
            <a:r>
              <a:rPr lang="pt-PT" dirty="0" err="1"/>
              <a:t>dvourozměrném</a:t>
            </a:r>
            <a:r>
              <a:rPr lang="pt-PT" dirty="0"/>
              <a:t> poli. </a:t>
            </a:r>
            <a:r>
              <a:rPr lang="pt-PT" dirty="0" err="1"/>
              <a:t>Vrátit</a:t>
            </a:r>
            <a:r>
              <a:rPr lang="pt-PT" dirty="0"/>
              <a:t> </a:t>
            </a:r>
            <a:r>
              <a:rPr lang="pt-PT" dirty="0" err="1"/>
              <a:t>hodnotu</a:t>
            </a:r>
            <a:r>
              <a:rPr lang="pt-PT" dirty="0"/>
              <a:t> </a:t>
            </a:r>
            <a:r>
              <a:rPr lang="pt-PT" dirty="0" err="1" smtClean="0"/>
              <a:t>prvku</a:t>
            </a:r>
            <a:r>
              <a:rPr lang="pt-PT" dirty="0" smtClean="0"/>
              <a:t>.</a:t>
            </a:r>
            <a:endParaRPr lang="pt-PT" dirty="0"/>
          </a:p>
          <a:p>
            <a:endParaRPr lang="cs-CZ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0E7C146-58FD-45DC-9920-FC1C208142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EE5D683-8F8A-4F4F-A2DD-C6F1F421B2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7B2AD7-1515-4757-855E-CB4D27510327}" type="slidenum">
              <a:rPr lang="en-US" altLang="cs-CZ" smtClean="0"/>
              <a:pPr/>
              <a:t>26</a:t>
            </a:fld>
            <a:endParaRPr lang="en-US" altLang="cs-CZ"/>
          </a:p>
        </p:txBody>
      </p: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6331BC05-F045-4B1B-BC0B-931CC2400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Dvourozměrné</a:t>
            </a:r>
            <a:r>
              <a:rPr lang="pt-PT" dirty="0"/>
              <a:t> pole</a:t>
            </a:r>
            <a:endParaRPr lang="cs-CZ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9096DB7-9455-4312-B5C2-D1145EEEB59E}"/>
              </a:ext>
            </a:extLst>
          </p:cNvPr>
          <p:cNvSpPr txBox="1">
            <a:spLocks/>
          </p:cNvSpPr>
          <p:nvPr/>
        </p:nvSpPr>
        <p:spPr bwMode="auto">
          <a:xfrm>
            <a:off x="244959" y="692696"/>
            <a:ext cx="8640763" cy="151216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342874" indent="-34287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895" indent="-28573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91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08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247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None/>
            </a:pPr>
            <a:r>
              <a:rPr lang="cs-CZ" sz="20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0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pole2d[4][5]; // pole 4 řádků s 5 sloupci</a:t>
            </a:r>
          </a:p>
          <a:p>
            <a:pPr marL="342900" indent="-342900">
              <a:buNone/>
            </a:pPr>
            <a:r>
              <a:rPr lang="cs-CZ" sz="20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pole2d[0][0] = 0;</a:t>
            </a:r>
          </a:p>
          <a:p>
            <a:pPr marL="342900" indent="-342900">
              <a:buNone/>
            </a:pPr>
            <a:r>
              <a:rPr lang="cs-CZ" sz="20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pole2d[3][4] = -1;</a:t>
            </a:r>
            <a:r>
              <a:rPr lang="cs-CZ" sz="2400" b="1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163865"/>
              </p:ext>
            </p:extLst>
          </p:nvPr>
        </p:nvGraphicFramePr>
        <p:xfrm>
          <a:off x="4716016" y="3645024"/>
          <a:ext cx="3672408" cy="2394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2068"/>
                <a:gridCol w="612068"/>
                <a:gridCol w="612068"/>
                <a:gridCol w="612068"/>
                <a:gridCol w="612068"/>
                <a:gridCol w="612068"/>
              </a:tblGrid>
              <a:tr h="478852"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pt-PT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pt-PT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pt-PT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pt-PT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pt-PT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478852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pt-PT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pt-PT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pt-PT" dirty="0"/>
                    </a:p>
                  </a:txBody>
                  <a:tcPr/>
                </a:tc>
              </a:tr>
              <a:tr h="478852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pt-PT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pt-PT" dirty="0"/>
                    </a:p>
                  </a:txBody>
                  <a:tcPr/>
                </a:tc>
              </a:tr>
              <a:tr h="478852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pt-PT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pt-PT" dirty="0"/>
                    </a:p>
                  </a:txBody>
                  <a:tcPr/>
                </a:tc>
              </a:tr>
              <a:tr h="478852"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pt-PT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pt-PT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4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5FE7882C-4F74-4616-BDED-B5835185F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5" y="765175"/>
            <a:ext cx="8640763" cy="561615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pt-PT" dirty="0" err="1" smtClean="0"/>
              <a:t>Inicializujte</a:t>
            </a:r>
            <a:r>
              <a:rPr lang="pt-PT" dirty="0" smtClean="0"/>
              <a:t> </a:t>
            </a:r>
            <a:r>
              <a:rPr lang="pt-PT" dirty="0" err="1"/>
              <a:t>dvourozměrné</a:t>
            </a:r>
            <a:r>
              <a:rPr lang="pt-PT" dirty="0"/>
              <a:t> pole (</a:t>
            </a:r>
            <a:r>
              <a:rPr lang="pt-PT" dirty="0" err="1"/>
              <a:t>samé</a:t>
            </a:r>
            <a:r>
              <a:rPr lang="pt-PT" dirty="0"/>
              <a:t> 0). </a:t>
            </a:r>
            <a:endParaRPr lang="pt-PT" dirty="0" smtClean="0"/>
          </a:p>
          <a:p>
            <a:r>
              <a:rPr lang="pt-PT" dirty="0" err="1" smtClean="0"/>
              <a:t>Vytvořte</a:t>
            </a:r>
            <a:r>
              <a:rPr lang="pt-PT" dirty="0" smtClean="0"/>
              <a:t> </a:t>
            </a:r>
            <a:r>
              <a:rPr lang="pt-PT" dirty="0" err="1"/>
              <a:t>funkci</a:t>
            </a:r>
            <a:r>
              <a:rPr lang="pt-PT" dirty="0"/>
              <a:t> pro </a:t>
            </a:r>
            <a:r>
              <a:rPr lang="pt-PT" b="1" dirty="0" err="1"/>
              <a:t>vyhledání</a:t>
            </a:r>
            <a:r>
              <a:rPr lang="pt-PT" b="1" dirty="0"/>
              <a:t> </a:t>
            </a:r>
            <a:r>
              <a:rPr lang="pt-PT" b="1" dirty="0" err="1"/>
              <a:t>prvku</a:t>
            </a:r>
            <a:r>
              <a:rPr lang="pt-PT" b="1" dirty="0"/>
              <a:t> </a:t>
            </a:r>
            <a:r>
              <a:rPr lang="pt-PT" dirty="0"/>
              <a:t>v </a:t>
            </a:r>
            <a:r>
              <a:rPr lang="pt-PT" dirty="0" err="1"/>
              <a:t>dvourozměrném</a:t>
            </a:r>
            <a:r>
              <a:rPr lang="pt-PT" dirty="0"/>
              <a:t> poli. </a:t>
            </a:r>
            <a:r>
              <a:rPr lang="pt-PT" dirty="0" err="1"/>
              <a:t>Vrátit</a:t>
            </a:r>
            <a:r>
              <a:rPr lang="pt-PT" dirty="0"/>
              <a:t> </a:t>
            </a:r>
            <a:r>
              <a:rPr lang="pt-PT" dirty="0" err="1"/>
              <a:t>hodnotu</a:t>
            </a:r>
            <a:r>
              <a:rPr lang="pt-PT" dirty="0"/>
              <a:t> </a:t>
            </a:r>
            <a:r>
              <a:rPr lang="pt-PT" dirty="0" err="1" smtClean="0"/>
              <a:t>prvku</a:t>
            </a:r>
            <a:r>
              <a:rPr lang="pt-PT" dirty="0" smtClean="0"/>
              <a:t>.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92D050"/>
                </a:solidFill>
              </a:rPr>
              <a:t>Jak bychom museli funkci předělat, aby vracela souřadnice, kde se prvek nachází?</a:t>
            </a:r>
            <a:endParaRPr lang="pt-PT" dirty="0">
              <a:solidFill>
                <a:srgbClr val="92D050"/>
              </a:solidFill>
            </a:endParaRPr>
          </a:p>
          <a:p>
            <a:endParaRPr lang="cs-CZ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0E7C146-58FD-45DC-9920-FC1C208142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EE5D683-8F8A-4F4F-A2DD-C6F1F421B2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7B2AD7-1515-4757-855E-CB4D27510327}" type="slidenum">
              <a:rPr lang="en-US" altLang="cs-CZ" smtClean="0"/>
              <a:pPr/>
              <a:t>27</a:t>
            </a:fld>
            <a:endParaRPr lang="en-US" altLang="cs-CZ"/>
          </a:p>
        </p:txBody>
      </p: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6331BC05-F045-4B1B-BC0B-931CC2400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Dvourozměrné</a:t>
            </a:r>
            <a:r>
              <a:rPr lang="pt-PT" dirty="0"/>
              <a:t> pole</a:t>
            </a:r>
            <a:endParaRPr lang="cs-CZ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9096DB7-9455-4312-B5C2-D1145EEEB59E}"/>
              </a:ext>
            </a:extLst>
          </p:cNvPr>
          <p:cNvSpPr txBox="1">
            <a:spLocks/>
          </p:cNvSpPr>
          <p:nvPr/>
        </p:nvSpPr>
        <p:spPr bwMode="auto">
          <a:xfrm>
            <a:off x="244959" y="692696"/>
            <a:ext cx="8640763" cy="151216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342874" indent="-34287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895" indent="-28573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91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08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247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None/>
            </a:pPr>
            <a:r>
              <a:rPr lang="cs-CZ" sz="20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0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pole2d[4][5]; // pole 4 řádků s 5 sloupci</a:t>
            </a:r>
          </a:p>
          <a:p>
            <a:pPr marL="342900" indent="-342900">
              <a:buNone/>
            </a:pPr>
            <a:r>
              <a:rPr lang="cs-CZ" sz="20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pole2d[0][0] = 0;</a:t>
            </a:r>
          </a:p>
          <a:p>
            <a:pPr marL="342900" indent="-342900">
              <a:buNone/>
            </a:pPr>
            <a:r>
              <a:rPr lang="cs-CZ" sz="20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pole2d[3][4] = -1;</a:t>
            </a:r>
            <a:r>
              <a:rPr lang="cs-CZ" sz="2400" b="1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431658"/>
              </p:ext>
            </p:extLst>
          </p:nvPr>
        </p:nvGraphicFramePr>
        <p:xfrm>
          <a:off x="4932040" y="3933056"/>
          <a:ext cx="3672408" cy="2394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2068"/>
                <a:gridCol w="612068"/>
                <a:gridCol w="612068"/>
                <a:gridCol w="612068"/>
                <a:gridCol w="612068"/>
                <a:gridCol w="612068"/>
              </a:tblGrid>
              <a:tr h="478852"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pt-PT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pt-PT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pt-PT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pt-PT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pt-PT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478852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pt-PT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pt-PT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pt-PT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pt-PT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pt-PT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pt-PT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78852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pt-PT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pt-PT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pt-PT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pt-PT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pt-PT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pt-PT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78852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pt-PT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pt-PT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pt-PT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pt-PT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pt-PT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pt-PT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78852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pt-PT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pt-PT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pt-PT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pt-PT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pt-PT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pt-PT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169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Pr</a:t>
            </a:r>
            <a:r>
              <a:rPr lang="cs-CZ" dirty="0" err="1" smtClean="0"/>
              <a:t>áce</a:t>
            </a:r>
            <a:r>
              <a:rPr lang="cs-CZ" dirty="0" smtClean="0"/>
              <a:t> se soubory</a:t>
            </a:r>
            <a:endParaRPr lang="cs-CZ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28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6715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5FE7882C-4F74-4616-BDED-B5835185F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cs-CZ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0E7C146-58FD-45DC-9920-FC1C208142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EE5D683-8F8A-4F4F-A2DD-C6F1F421B2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7B2AD7-1515-4757-855E-CB4D27510327}" type="slidenum">
              <a:rPr lang="en-US" altLang="cs-CZ" smtClean="0"/>
              <a:pPr/>
              <a:t>29</a:t>
            </a:fld>
            <a:endParaRPr lang="en-US" altLang="cs-CZ"/>
          </a:p>
        </p:txBody>
      </p: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6331BC05-F045-4B1B-BC0B-931CC2400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Pr</a:t>
            </a:r>
            <a:r>
              <a:rPr lang="cs-CZ" dirty="0" err="1"/>
              <a:t>áce</a:t>
            </a:r>
            <a:r>
              <a:rPr lang="cs-CZ" dirty="0"/>
              <a:t> se soubory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9096DB7-9455-4312-B5C2-D1145EEEB59E}"/>
              </a:ext>
            </a:extLst>
          </p:cNvPr>
          <p:cNvSpPr txBox="1">
            <a:spLocks/>
          </p:cNvSpPr>
          <p:nvPr/>
        </p:nvSpPr>
        <p:spPr bwMode="auto">
          <a:xfrm>
            <a:off x="244959" y="548680"/>
            <a:ext cx="8640763" cy="59046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342874" indent="-34287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895" indent="-28573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91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08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247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None/>
            </a:pPr>
            <a:r>
              <a:rPr lang="cs-CZ" sz="18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soubor pro čtení</a:t>
            </a:r>
          </a:p>
          <a:p>
            <a:pPr marL="342900" indent="-342900">
              <a:buNone/>
            </a:pPr>
            <a:r>
              <a:rPr lang="cs-CZ" sz="1800" kern="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FILE *</a:t>
            </a:r>
            <a:r>
              <a:rPr lang="cs-CZ" sz="18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soubor;</a:t>
            </a:r>
          </a:p>
          <a:p>
            <a:pPr marL="342900" indent="-342900">
              <a:buNone/>
            </a:pPr>
            <a:r>
              <a:rPr lang="cs-CZ" sz="18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soubor = </a:t>
            </a:r>
            <a:r>
              <a:rPr lang="cs-CZ" sz="1800" kern="0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  <a:hlinkClick r:id="rId2"/>
              </a:rPr>
              <a:t>fopen</a:t>
            </a:r>
            <a:r>
              <a:rPr lang="cs-CZ" sz="18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("jmeno_souboru.txt", </a:t>
            </a:r>
            <a:r>
              <a:rPr lang="cs-CZ" sz="1800" kern="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"r"</a:t>
            </a:r>
            <a:r>
              <a:rPr lang="cs-CZ" sz="18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buNone/>
            </a:pPr>
            <a:r>
              <a:rPr lang="cs-CZ" sz="18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cs-CZ" sz="18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(soubor != NULL) {</a:t>
            </a:r>
          </a:p>
          <a:p>
            <a:pPr marL="342900" indent="-342900">
              <a:buNone/>
            </a:pPr>
            <a:r>
              <a:rPr lang="cs-CZ" sz="18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18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cs-CZ" sz="18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s[100];</a:t>
            </a:r>
          </a:p>
          <a:p>
            <a:pPr marL="342900" indent="-342900">
              <a:buNone/>
            </a:pPr>
            <a:r>
              <a:rPr lang="cs-CZ" sz="18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1800" kern="0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fscanf</a:t>
            </a:r>
            <a:r>
              <a:rPr lang="cs-CZ" sz="18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(soubor, "%99s", s);</a:t>
            </a:r>
          </a:p>
          <a:p>
            <a:pPr marL="342900" indent="-342900">
              <a:buNone/>
            </a:pPr>
            <a:r>
              <a:rPr lang="cs-CZ" sz="18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18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cs-CZ" sz="18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cs-CZ" sz="18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Prvni</a:t>
            </a:r>
            <a:r>
              <a:rPr lang="cs-CZ" sz="18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slovo souboru je '%s'\n", s);</a:t>
            </a:r>
          </a:p>
          <a:p>
            <a:pPr marL="342900" indent="-342900">
              <a:buNone/>
            </a:pPr>
            <a:r>
              <a:rPr lang="cs-CZ" sz="18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1800" kern="0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fclose</a:t>
            </a:r>
            <a:r>
              <a:rPr lang="cs-CZ" sz="18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(soubor);</a:t>
            </a:r>
          </a:p>
          <a:p>
            <a:pPr marL="342900" indent="-342900">
              <a:buNone/>
            </a:pPr>
            <a:r>
              <a:rPr lang="cs-CZ" sz="18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buNone/>
            </a:pPr>
            <a:r>
              <a:rPr lang="cs-CZ" sz="18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buNone/>
            </a:pPr>
            <a:r>
              <a:rPr lang="cs-CZ" sz="18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soubor pro zápis</a:t>
            </a:r>
          </a:p>
          <a:p>
            <a:pPr marL="342900" indent="-342900">
              <a:buNone/>
            </a:pPr>
            <a:r>
              <a:rPr lang="cs-CZ" sz="18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soubor = </a:t>
            </a:r>
            <a:r>
              <a:rPr lang="cs-CZ" sz="1800" kern="0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fopen</a:t>
            </a:r>
            <a:r>
              <a:rPr lang="cs-CZ" sz="18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("log.txt", </a:t>
            </a:r>
            <a:r>
              <a:rPr lang="cs-CZ" sz="1800" kern="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"w"</a:t>
            </a:r>
            <a:r>
              <a:rPr lang="cs-CZ" sz="18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buNone/>
            </a:pPr>
            <a:r>
              <a:rPr lang="cs-CZ" sz="18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cs-CZ" sz="18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(soubor != NULL) {</a:t>
            </a:r>
          </a:p>
          <a:p>
            <a:pPr marL="342900" indent="-342900">
              <a:buNone/>
            </a:pPr>
            <a:r>
              <a:rPr lang="cs-CZ" sz="18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1800" kern="0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fprintf</a:t>
            </a:r>
            <a:r>
              <a:rPr lang="cs-CZ" sz="18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(soubor, "Hello, </a:t>
            </a:r>
            <a:r>
              <a:rPr lang="cs-CZ" sz="18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world</a:t>
            </a:r>
            <a:r>
              <a:rPr lang="cs-CZ" sz="18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!\n");</a:t>
            </a:r>
          </a:p>
          <a:p>
            <a:pPr marL="342900" indent="-342900">
              <a:buNone/>
            </a:pPr>
            <a:r>
              <a:rPr lang="cs-CZ" sz="18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1800" kern="0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fclose</a:t>
            </a:r>
            <a:r>
              <a:rPr lang="cs-CZ" sz="18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(soubor);</a:t>
            </a:r>
          </a:p>
          <a:p>
            <a:pPr marL="342900" indent="-342900">
              <a:buNone/>
            </a:pPr>
            <a:r>
              <a:rPr lang="cs-CZ" sz="18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cs-CZ" sz="2000" b="1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FontTx/>
              <a:buNone/>
            </a:pPr>
            <a:r>
              <a:rPr lang="cs-CZ" sz="2000" b="1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cs-CZ" sz="2000" b="1" kern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32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Překlad programu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b="1" dirty="0">
                <a:solidFill>
                  <a:srgbClr val="FF0000"/>
                </a:solidFill>
                <a:latin typeface="Courier"/>
              </a:rPr>
              <a:t>-</a:t>
            </a:r>
            <a:r>
              <a:rPr lang="cs-CZ" b="1" dirty="0" err="1">
                <a:solidFill>
                  <a:srgbClr val="FF0000"/>
                </a:solidFill>
                <a:latin typeface="Courier"/>
              </a:rPr>
              <a:t>Werror</a:t>
            </a:r>
            <a:r>
              <a:rPr lang="cs-CZ" b="1" dirty="0">
                <a:solidFill>
                  <a:srgbClr val="FF0000"/>
                </a:solidFill>
                <a:latin typeface="Courier"/>
              </a:rPr>
              <a:t> </a:t>
            </a:r>
            <a:r>
              <a:rPr lang="cs-CZ" dirty="0">
                <a:solidFill>
                  <a:srgbClr val="FF0000"/>
                </a:solidFill>
                <a:sym typeface="Wingdings" panose="05000000000000000000" pitchFamily="2" charset="2"/>
              </a:rPr>
              <a:t> všechna varování interpretuje jako chyby!</a:t>
            </a:r>
          </a:p>
          <a:p>
            <a:r>
              <a:rPr lang="cs-CZ" b="1" dirty="0">
                <a:sym typeface="Wingdings" panose="05000000000000000000" pitchFamily="2" charset="2"/>
              </a:rPr>
              <a:t>Nastavení v </a:t>
            </a:r>
            <a:r>
              <a:rPr lang="cs-CZ" b="1" dirty="0" err="1" smtClean="0">
                <a:sym typeface="Wingdings" panose="05000000000000000000" pitchFamily="2" charset="2"/>
              </a:rPr>
              <a:t>CodeBlocks</a:t>
            </a:r>
            <a:endParaRPr lang="en-US" b="1" dirty="0" smtClean="0">
              <a:sym typeface="Wingdings" panose="05000000000000000000" pitchFamily="2" charset="2"/>
            </a:endParaRPr>
          </a:p>
          <a:p>
            <a:pPr lvl="1"/>
            <a:r>
              <a:rPr lang="en-US" b="1" dirty="0" smtClean="0">
                <a:sym typeface="Wingdings" panose="05000000000000000000" pitchFamily="2" charset="2"/>
              </a:rPr>
              <a:t>Settings -&gt; Compiler</a:t>
            </a:r>
            <a:endParaRPr lang="cs-CZ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b="1" dirty="0">
              <a:sym typeface="Wingdings" panose="05000000000000000000" pitchFamily="2" charset="2"/>
            </a:endParaRPr>
          </a:p>
          <a:p>
            <a:pPr lvl="1"/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7B2AD7-1515-4757-855E-CB4D27510327}" type="slidenum">
              <a:rPr lang="en-US" altLang="cs-CZ" smtClean="0"/>
              <a:pPr/>
              <a:t>3</a:t>
            </a:fld>
            <a:endParaRPr lang="en-US" altLang="cs-CZ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projekt – Práce s textem</a:t>
            </a:r>
          </a:p>
        </p:txBody>
      </p:sp>
      <p:sp>
        <p:nvSpPr>
          <p:cNvPr id="6" name="Content Placeholder 5"/>
          <p:cNvSpPr txBox="1">
            <a:spLocks/>
          </p:cNvSpPr>
          <p:nvPr/>
        </p:nvSpPr>
        <p:spPr bwMode="auto">
          <a:xfrm>
            <a:off x="393675" y="1340768"/>
            <a:ext cx="8501122" cy="107912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None/>
            </a:pPr>
            <a:r>
              <a:rPr lang="cs-CZ" sz="2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gcc</a:t>
            </a:r>
            <a:r>
              <a:rPr lang="cs-CZ" sz="2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-</a:t>
            </a:r>
            <a:r>
              <a:rPr lang="cs-CZ" sz="2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std</a:t>
            </a:r>
            <a:r>
              <a:rPr lang="cs-CZ" sz="2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=c99 -Wall -</a:t>
            </a:r>
            <a:r>
              <a:rPr lang="cs-CZ" sz="2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Wextra</a:t>
            </a:r>
            <a:r>
              <a:rPr lang="cs-CZ" sz="2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cs-CZ" sz="2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Werror</a:t>
            </a:r>
            <a:r>
              <a:rPr lang="cs-CZ" sz="2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proj1.c -o proj1</a:t>
            </a:r>
            <a:endParaRPr kumimoji="0" lang="cs-CZ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87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5FE7882C-4F74-4616-BDED-B5835185F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cs-CZ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0E7C146-58FD-45DC-9920-FC1C208142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EE5D683-8F8A-4F4F-A2DD-C6F1F421B2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7B2AD7-1515-4757-855E-CB4D27510327}" type="slidenum">
              <a:rPr lang="en-US" altLang="cs-CZ" smtClean="0"/>
              <a:pPr/>
              <a:t>30</a:t>
            </a:fld>
            <a:endParaRPr lang="en-US" altLang="cs-CZ"/>
          </a:p>
        </p:txBody>
      </p: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6331BC05-F045-4B1B-BC0B-931CC2400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Pr</a:t>
            </a:r>
            <a:r>
              <a:rPr lang="cs-CZ" dirty="0" err="1"/>
              <a:t>áce</a:t>
            </a:r>
            <a:r>
              <a:rPr lang="cs-CZ" dirty="0"/>
              <a:t> se soubory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67544" y="1052736"/>
            <a:ext cx="772038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cs-CZ" sz="2600" b="0" dirty="0" smtClean="0">
                <a:solidFill>
                  <a:schemeClr val="accent1"/>
                </a:solidFill>
                <a:latin typeface="+mn-lt"/>
                <a:ea typeface="Calibri" panose="020F0502020204030204" pitchFamily="34" charset="0"/>
                <a:cs typeface="Calibri" pitchFamily="34" charset="0"/>
              </a:rPr>
              <a:t>Vždy zkontrolujte, jestli se podařilo soubor otevřít </a:t>
            </a:r>
            <a:r>
              <a:rPr lang="en-US" sz="2600" b="0" dirty="0" smtClean="0">
                <a:solidFill>
                  <a:schemeClr val="accent1"/>
                </a:solidFill>
                <a:latin typeface="+mn-lt"/>
                <a:ea typeface="Calibri" panose="020F0502020204030204" pitchFamily="34" charset="0"/>
                <a:cs typeface="Calibri" pitchFamily="34" charset="0"/>
              </a:rPr>
              <a:t>!!</a:t>
            </a:r>
            <a:endParaRPr lang="pt-PT" sz="2600" b="0" dirty="0" err="1" smtClean="0">
              <a:solidFill>
                <a:schemeClr val="accent1"/>
              </a:solidFill>
              <a:latin typeface="+mn-lt"/>
              <a:ea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8" name="Content Placeholder 5">
            <a:extLst>
              <a:ext uri="{FF2B5EF4-FFF2-40B4-BE49-F238E27FC236}">
                <a16:creationId xmlns="" xmlns:a16="http://schemas.microsoft.com/office/drawing/2014/main" id="{79096DB7-9455-4312-B5C2-D1145EEEB59E}"/>
              </a:ext>
            </a:extLst>
          </p:cNvPr>
          <p:cNvSpPr txBox="1">
            <a:spLocks/>
          </p:cNvSpPr>
          <p:nvPr/>
        </p:nvSpPr>
        <p:spPr bwMode="auto">
          <a:xfrm>
            <a:off x="1115616" y="1837200"/>
            <a:ext cx="6034153" cy="25202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342874" indent="-34287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895" indent="-28573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91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08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247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None/>
            </a:pPr>
            <a:r>
              <a:rPr lang="cs-CZ" sz="18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soubor pro čtení</a:t>
            </a:r>
          </a:p>
          <a:p>
            <a:pPr marL="342900" indent="-342900">
              <a:buNone/>
            </a:pPr>
            <a:r>
              <a:rPr lang="cs-CZ" sz="1800" kern="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FILE *</a:t>
            </a:r>
            <a:r>
              <a:rPr lang="cs-CZ" sz="18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soubor;</a:t>
            </a:r>
          </a:p>
          <a:p>
            <a:pPr marL="342900" indent="-342900">
              <a:buNone/>
            </a:pPr>
            <a:r>
              <a:rPr lang="cs-CZ" sz="18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soubor = </a:t>
            </a:r>
            <a:r>
              <a:rPr lang="cs-CZ" sz="1800" kern="0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fopen</a:t>
            </a:r>
            <a:r>
              <a:rPr lang="cs-CZ" sz="18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("jmeno_souboru.txt", </a:t>
            </a:r>
            <a:r>
              <a:rPr lang="cs-CZ" sz="1800" kern="0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"r"</a:t>
            </a:r>
            <a:r>
              <a:rPr lang="cs-CZ" sz="18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buNone/>
            </a:pPr>
            <a:r>
              <a:rPr lang="cs-CZ" sz="1800" kern="0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cs-CZ" sz="1800" kern="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(soubor </a:t>
            </a:r>
            <a:r>
              <a:rPr lang="cs-CZ" sz="1800" kern="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!= </a:t>
            </a:r>
            <a:r>
              <a:rPr lang="cs-CZ" sz="1800" kern="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NULL) </a:t>
            </a:r>
            <a:r>
              <a:rPr lang="cs-CZ" sz="1800" kern="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US" sz="1800" kern="0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None/>
            </a:pPr>
            <a:r>
              <a:rPr lang="en-US" sz="1800" kern="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kern="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kern="0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poda</a:t>
            </a:r>
            <a:r>
              <a:rPr lang="cs-CZ" sz="1800" kern="0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řilo</a:t>
            </a:r>
            <a:r>
              <a:rPr lang="en-US" sz="1800" kern="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!!</a:t>
            </a:r>
            <a:endParaRPr lang="cs-CZ" sz="1800" kern="0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None/>
            </a:pPr>
            <a:r>
              <a:rPr lang="cs-CZ" sz="1800" kern="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cs-CZ" sz="1800" kern="0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None/>
            </a:pPr>
            <a:r>
              <a:rPr lang="cs-CZ" sz="1800" kern="0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FontTx/>
              <a:buNone/>
            </a:pPr>
            <a:r>
              <a:rPr lang="cs-CZ" sz="2000" b="1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cs-CZ" sz="2000" b="1" kern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60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/>
              <a:t>Implementujte</a:t>
            </a:r>
            <a:r>
              <a:rPr lang="pt-PT" dirty="0"/>
              <a:t> </a:t>
            </a:r>
            <a:r>
              <a:rPr lang="pt-PT" dirty="0" err="1"/>
              <a:t>funkci</a:t>
            </a:r>
            <a:r>
              <a:rPr lang="pt-PT" dirty="0"/>
              <a:t> pro </a:t>
            </a:r>
            <a:r>
              <a:rPr lang="pt-PT" dirty="0" err="1"/>
              <a:t>uložení</a:t>
            </a:r>
            <a:r>
              <a:rPr lang="pt-PT" dirty="0"/>
              <a:t> </a:t>
            </a:r>
            <a:r>
              <a:rPr lang="pt-PT" b="1" dirty="0" err="1"/>
              <a:t>dvourozměrné</a:t>
            </a:r>
            <a:r>
              <a:rPr lang="pt-PT" dirty="0"/>
              <a:t> </a:t>
            </a:r>
            <a:r>
              <a:rPr lang="pt-PT" dirty="0" err="1"/>
              <a:t>matice</a:t>
            </a:r>
            <a:r>
              <a:rPr lang="pt-PT" dirty="0"/>
              <a:t> do </a:t>
            </a:r>
            <a:r>
              <a:rPr lang="pt-PT" dirty="0" err="1" smtClean="0"/>
              <a:t>souboru</a:t>
            </a:r>
            <a:r>
              <a:rPr lang="cs-CZ" dirty="0" smtClean="0"/>
              <a:t>. </a:t>
            </a:r>
            <a:r>
              <a:rPr lang="pt-PT" dirty="0" err="1" smtClean="0"/>
              <a:t>Předpokládejte</a:t>
            </a:r>
            <a:r>
              <a:rPr lang="pt-PT" dirty="0" smtClean="0"/>
              <a:t> </a:t>
            </a:r>
            <a:r>
              <a:rPr lang="pt-PT" dirty="0" err="1"/>
              <a:t>fixní</a:t>
            </a:r>
            <a:r>
              <a:rPr lang="pt-PT" dirty="0"/>
              <a:t> </a:t>
            </a:r>
            <a:r>
              <a:rPr lang="pt-PT" dirty="0" err="1"/>
              <a:t>velikost</a:t>
            </a:r>
            <a:r>
              <a:rPr lang="pt-PT" dirty="0"/>
              <a:t> </a:t>
            </a:r>
            <a:r>
              <a:rPr lang="pt-PT" dirty="0" err="1"/>
              <a:t>matice</a:t>
            </a:r>
            <a:r>
              <a:rPr lang="pt-PT" dirty="0" smtClean="0"/>
              <a:t>.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 smtClean="0"/>
              <a:t>IZP cvičení 5</a:t>
            </a:r>
            <a:endParaRPr lang="en-US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7B2AD7-1515-4757-855E-CB4D27510327}" type="slidenum">
              <a:rPr lang="en-US" altLang="cs-CZ" smtClean="0"/>
              <a:pPr/>
              <a:t>31</a:t>
            </a:fld>
            <a:endParaRPr lang="en-US" altLang="cs-CZ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pt-PT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9096DB7-9455-4312-B5C2-D1145EEEB59E}"/>
              </a:ext>
            </a:extLst>
          </p:cNvPr>
          <p:cNvSpPr txBox="1">
            <a:spLocks/>
          </p:cNvSpPr>
          <p:nvPr/>
        </p:nvSpPr>
        <p:spPr bwMode="auto">
          <a:xfrm>
            <a:off x="244958" y="2132856"/>
            <a:ext cx="8640763" cy="43204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342874" indent="-34287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895" indent="-28573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91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08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247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None/>
            </a:pPr>
            <a:r>
              <a:rPr lang="en-US" sz="2000" kern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num_cols</a:t>
            </a:r>
            <a:r>
              <a:rPr lang="en-US" sz="20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4;</a:t>
            </a:r>
          </a:p>
          <a:p>
            <a:pPr marL="342900" indent="-342900">
              <a:buNone/>
            </a:pPr>
            <a:r>
              <a:rPr lang="en-US" sz="2000" kern="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kern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nt</a:t>
            </a:r>
            <a:r>
              <a:rPr lang="en-US" sz="20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num_rows</a:t>
            </a:r>
            <a:r>
              <a:rPr lang="en-US" sz="20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3;</a:t>
            </a:r>
          </a:p>
          <a:p>
            <a:pPr marL="342900" indent="-342900">
              <a:buNone/>
            </a:pPr>
            <a:r>
              <a:rPr lang="en-US" sz="2000" kern="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kern="0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po</a:t>
            </a:r>
            <a:r>
              <a:rPr lang="cs-CZ" sz="2000" kern="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čet sloupců musí být uveden</a:t>
            </a:r>
            <a:endParaRPr lang="en-US" sz="2000" kern="0" dirty="0" smtClean="0">
              <a:solidFill>
                <a:schemeClr val="bg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None/>
            </a:pPr>
            <a:r>
              <a:rPr lang="cs-CZ" sz="2000" kern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0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cs-CZ" sz="20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2d</a:t>
            </a:r>
            <a:r>
              <a:rPr lang="en-US" sz="20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[][</a:t>
            </a:r>
            <a:r>
              <a:rPr lang="en-US" sz="2000" kern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num_cols</a:t>
            </a:r>
            <a:r>
              <a:rPr lang="en-US" sz="20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= {</a:t>
            </a:r>
          </a:p>
          <a:p>
            <a:pPr marL="342900" indent="-342900">
              <a:buNone/>
            </a:pPr>
            <a:r>
              <a:rPr lang="en-US" sz="20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{1,2,5,7},</a:t>
            </a:r>
          </a:p>
          <a:p>
            <a:pPr marL="342900" indent="-342900">
              <a:buNone/>
            </a:pPr>
            <a:r>
              <a:rPr lang="en-US" sz="20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{4,6,0,4},</a:t>
            </a:r>
          </a:p>
          <a:p>
            <a:pPr marL="342900" indent="-342900">
              <a:buNone/>
            </a:pPr>
            <a:r>
              <a:rPr lang="en-US" sz="20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{1,10,2,3}</a:t>
            </a:r>
            <a:endParaRPr lang="en-US" sz="2000" kern="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None/>
            </a:pPr>
            <a:r>
              <a:rPr lang="en-US" sz="2000" kern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cs-CZ" sz="2400" b="1" kern="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n-US" sz="2400" b="1" kern="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None/>
            </a:pPr>
            <a:endParaRPr lang="en-US" sz="2400" b="1" kern="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66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Navrhn</a:t>
            </a:r>
            <a:r>
              <a:rPr lang="cs-CZ" dirty="0" err="1" smtClean="0"/>
              <a:t>ěte</a:t>
            </a:r>
            <a:r>
              <a:rPr lang="cs-CZ" dirty="0" smtClean="0"/>
              <a:t> strukturu </a:t>
            </a:r>
            <a:r>
              <a:rPr lang="cs-CZ" b="1" dirty="0" smtClean="0"/>
              <a:t>studenta</a:t>
            </a:r>
            <a:r>
              <a:rPr lang="cs-CZ" dirty="0" smtClean="0"/>
              <a:t> (musí mít </a:t>
            </a:r>
            <a:r>
              <a:rPr lang="cs-CZ" dirty="0" smtClean="0">
                <a:solidFill>
                  <a:schemeClr val="accent2"/>
                </a:solidFill>
              </a:rPr>
              <a:t>jméno</a:t>
            </a:r>
            <a:r>
              <a:rPr lang="cs-CZ" dirty="0" smtClean="0"/>
              <a:t> a </a:t>
            </a:r>
            <a:r>
              <a:rPr lang="cs-CZ" dirty="0" smtClean="0">
                <a:solidFill>
                  <a:schemeClr val="accent2"/>
                </a:solidFill>
              </a:rPr>
              <a:t>věk</a:t>
            </a:r>
            <a:r>
              <a:rPr lang="cs-CZ" dirty="0" smtClean="0"/>
              <a:t>)</a:t>
            </a:r>
          </a:p>
          <a:p>
            <a:r>
              <a:rPr lang="cs-CZ" dirty="0" smtClean="0"/>
              <a:t>Načtěte třídu 5 studentů a spočítejte průměrný věk ve třídě.</a:t>
            </a:r>
          </a:p>
          <a:p>
            <a:r>
              <a:rPr lang="cs-CZ" dirty="0" err="1" smtClean="0">
                <a:solidFill>
                  <a:srgbClr val="00B0F0"/>
                </a:solidFill>
              </a:rPr>
              <a:t>Př</a:t>
            </a:r>
            <a:r>
              <a:rPr lang="cs-CZ" dirty="0" smtClean="0">
                <a:solidFill>
                  <a:srgbClr val="00B0F0"/>
                </a:solidFill>
              </a:rPr>
              <a:t>: Adam (14 let), Jana (10 let), Venda (13 let), Pavel (12 let), Jindra (10 let)</a:t>
            </a:r>
            <a:endParaRPr lang="cs-CZ" dirty="0">
              <a:solidFill>
                <a:srgbClr val="00B0F0"/>
              </a:solidFill>
            </a:endParaRPr>
          </a:p>
          <a:p>
            <a:pPr lvl="1"/>
            <a:r>
              <a:rPr lang="cs-CZ" dirty="0" smtClean="0">
                <a:solidFill>
                  <a:srgbClr val="00B0F0"/>
                </a:solidFill>
              </a:rPr>
              <a:t>Průměrný věk je: 59</a:t>
            </a:r>
            <a:r>
              <a:rPr lang="en-US" dirty="0" smtClean="0">
                <a:solidFill>
                  <a:srgbClr val="00B0F0"/>
                </a:solidFill>
              </a:rPr>
              <a:t>/5 = 11.8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b="1" dirty="0" smtClean="0"/>
              <a:t>D</a:t>
            </a:r>
            <a:r>
              <a:rPr lang="cs-CZ" b="1" dirty="0" err="1" smtClean="0"/>
              <a:t>ále</a:t>
            </a:r>
            <a:r>
              <a:rPr lang="cs-CZ" dirty="0" smtClean="0"/>
              <a:t>: načtěte studenty ze souboru (na jednom řádku bude vždy </a:t>
            </a:r>
            <a:r>
              <a:rPr lang="cs-CZ" b="1" dirty="0" smtClean="0"/>
              <a:t>jméno</a:t>
            </a:r>
            <a:r>
              <a:rPr lang="cs-CZ" dirty="0" smtClean="0"/>
              <a:t> a </a:t>
            </a:r>
            <a:r>
              <a:rPr lang="cs-CZ" b="1" dirty="0" smtClean="0"/>
              <a:t>věk</a:t>
            </a:r>
            <a:r>
              <a:rPr lang="cs-CZ" dirty="0" smtClean="0"/>
              <a:t>)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 smtClean="0"/>
              <a:t>IZP cvičení 5</a:t>
            </a:r>
            <a:endParaRPr lang="en-US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7B2AD7-1515-4757-855E-CB4D27510327}" type="slidenum">
              <a:rPr lang="en-US" altLang="cs-CZ" smtClean="0"/>
              <a:pPr/>
              <a:t>32</a:t>
            </a:fld>
            <a:endParaRPr lang="en-US" altLang="cs-CZ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51844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3AB7D9-B2E7-4BBA-9E0D-DC38DE63412B}" type="slidenum">
              <a:rPr lang="en-US" altLang="cs-CZ"/>
              <a:pPr/>
              <a:t>33</a:t>
            </a:fld>
            <a:endParaRPr lang="en-US" altLang="cs-CZ"/>
          </a:p>
        </p:txBody>
      </p:sp>
      <p:sp>
        <p:nvSpPr>
          <p:cNvPr id="245764" name="Rectangle 4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B85B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766" name="Text Box 6"/>
          <p:cNvSpPr txBox="1">
            <a:spLocks noChangeArrowheads="1"/>
          </p:cNvSpPr>
          <p:nvPr/>
        </p:nvSpPr>
        <p:spPr bwMode="auto">
          <a:xfrm>
            <a:off x="685800" y="2895600"/>
            <a:ext cx="800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cs-CZ" altLang="cs-CZ" sz="3600" b="0">
                <a:solidFill>
                  <a:schemeClr val="bg1"/>
                </a:solidFill>
              </a:rPr>
              <a:t>Děkuji Vám za pozornost</a:t>
            </a:r>
            <a:r>
              <a:rPr lang="en-US" altLang="cs-CZ" sz="3600" b="0">
                <a:solidFill>
                  <a:schemeClr val="bg1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Pokud</a:t>
            </a:r>
            <a:r>
              <a:rPr lang="en-US" dirty="0" smtClean="0"/>
              <a:t> </a:t>
            </a:r>
            <a:r>
              <a:rPr lang="en-US" dirty="0" err="1" smtClean="0"/>
              <a:t>nen</a:t>
            </a:r>
            <a:r>
              <a:rPr lang="cs-CZ" dirty="0" smtClean="0"/>
              <a:t>í debugger nastavený, je potřeba nastavit cestu:</a:t>
            </a:r>
            <a:endParaRPr lang="en-US" dirty="0" smtClean="0"/>
          </a:p>
          <a:p>
            <a:pPr lvl="1"/>
            <a:r>
              <a:rPr lang="en-US" dirty="0" smtClean="0"/>
              <a:t>Settings -&gt; Debugger </a:t>
            </a:r>
            <a:r>
              <a:rPr lang="en-US" dirty="0"/>
              <a:t>-&gt; Executable path: </a:t>
            </a:r>
            <a:r>
              <a:rPr lang="en-US" i="1" dirty="0" smtClean="0"/>
              <a:t>*/</a:t>
            </a:r>
            <a:r>
              <a:rPr lang="en-US" b="1" i="1" dirty="0" smtClean="0"/>
              <a:t>gdb.exe</a:t>
            </a:r>
            <a:endParaRPr lang="cs-CZ" b="1" i="1" dirty="0"/>
          </a:p>
          <a:p>
            <a:r>
              <a:rPr lang="cs-CZ" dirty="0" smtClean="0"/>
              <a:t>K debuggování bude potřeba přidat okno s používanými proměnnými</a:t>
            </a:r>
          </a:p>
          <a:p>
            <a:pPr lvl="1"/>
            <a:r>
              <a:rPr lang="cs-CZ" i="1" dirty="0" err="1" smtClean="0"/>
              <a:t>Debug</a:t>
            </a:r>
            <a:r>
              <a:rPr lang="en-US" i="1" dirty="0" smtClean="0"/>
              <a:t> -&gt; Debugging windows -&gt; </a:t>
            </a:r>
            <a:r>
              <a:rPr lang="en-US" b="1" i="1" dirty="0" smtClean="0"/>
              <a:t>Watches</a:t>
            </a:r>
            <a:endParaRPr lang="cs-CZ" b="1" i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7B2AD7-1515-4757-855E-CB4D27510327}" type="slidenum">
              <a:rPr lang="en-US" altLang="cs-CZ" smtClean="0"/>
              <a:pPr/>
              <a:t>4</a:t>
            </a:fld>
            <a:endParaRPr lang="en-US" altLang="cs-CZ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510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Náplň cvičení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/>
              <a:t>seznámit</a:t>
            </a:r>
            <a:r>
              <a:rPr lang="pt-PT" dirty="0"/>
              <a:t> se s </a:t>
            </a:r>
            <a:r>
              <a:rPr lang="pt-PT" dirty="0" err="1"/>
              <a:t>datovým</a:t>
            </a:r>
            <a:r>
              <a:rPr lang="pt-PT" dirty="0"/>
              <a:t> </a:t>
            </a:r>
            <a:r>
              <a:rPr lang="pt-PT" dirty="0" err="1"/>
              <a:t>typem</a:t>
            </a:r>
            <a:r>
              <a:rPr lang="pt-PT" dirty="0"/>
              <a:t> </a:t>
            </a:r>
            <a:r>
              <a:rPr lang="pt-PT" b="1" dirty="0" err="1"/>
              <a:t>struktura</a:t>
            </a:r>
            <a:endParaRPr lang="pt-PT" b="1" dirty="0"/>
          </a:p>
          <a:p>
            <a:r>
              <a:rPr lang="pt-PT" dirty="0" err="1"/>
              <a:t>seznámit</a:t>
            </a:r>
            <a:r>
              <a:rPr lang="pt-PT" dirty="0"/>
              <a:t> se s </a:t>
            </a:r>
            <a:r>
              <a:rPr lang="pt-PT" b="1" dirty="0" err="1"/>
              <a:t>vícerozměrnými</a:t>
            </a:r>
            <a:r>
              <a:rPr lang="pt-PT" dirty="0"/>
              <a:t> poli</a:t>
            </a:r>
          </a:p>
          <a:p>
            <a:r>
              <a:rPr lang="pt-PT" dirty="0" err="1"/>
              <a:t>ovládat</a:t>
            </a:r>
            <a:r>
              <a:rPr lang="pt-PT" dirty="0"/>
              <a:t> </a:t>
            </a:r>
            <a:r>
              <a:rPr lang="pt-PT" dirty="0" err="1"/>
              <a:t>implementaci</a:t>
            </a:r>
            <a:r>
              <a:rPr lang="pt-PT" dirty="0"/>
              <a:t> </a:t>
            </a:r>
            <a:r>
              <a:rPr lang="pt-PT" dirty="0" err="1"/>
              <a:t>funkcí</a:t>
            </a:r>
            <a:r>
              <a:rPr lang="pt-PT" dirty="0"/>
              <a:t> s </a:t>
            </a:r>
            <a:r>
              <a:rPr lang="pt-PT" dirty="0" err="1"/>
              <a:t>parametry</a:t>
            </a:r>
            <a:r>
              <a:rPr lang="pt-PT" dirty="0"/>
              <a:t> </a:t>
            </a:r>
            <a:r>
              <a:rPr lang="pt-PT" b="1" dirty="0" err="1"/>
              <a:t>předávanými</a:t>
            </a:r>
            <a:r>
              <a:rPr lang="pt-PT" b="1" dirty="0"/>
              <a:t> </a:t>
            </a:r>
            <a:r>
              <a:rPr lang="pt-PT" b="1" dirty="0" err="1"/>
              <a:t>hodnotou</a:t>
            </a:r>
            <a:endParaRPr lang="pt-PT" b="1" dirty="0"/>
          </a:p>
          <a:p>
            <a:r>
              <a:rPr lang="pt-PT" dirty="0" err="1"/>
              <a:t>porozumět</a:t>
            </a:r>
            <a:r>
              <a:rPr lang="pt-PT" dirty="0"/>
              <a:t> </a:t>
            </a:r>
            <a:r>
              <a:rPr lang="pt-PT" dirty="0" err="1"/>
              <a:t>práci</a:t>
            </a:r>
            <a:r>
              <a:rPr lang="pt-PT" dirty="0"/>
              <a:t> se </a:t>
            </a:r>
            <a:r>
              <a:rPr lang="pt-PT" b="1" dirty="0" err="1"/>
              <a:t>standardním</a:t>
            </a:r>
            <a:r>
              <a:rPr lang="pt-PT" b="1" dirty="0"/>
              <a:t> </a:t>
            </a:r>
            <a:r>
              <a:rPr lang="pt-PT" b="1" dirty="0" err="1"/>
              <a:t>vstupem</a:t>
            </a:r>
            <a:r>
              <a:rPr lang="pt-PT" b="1" dirty="0"/>
              <a:t> a </a:t>
            </a:r>
            <a:r>
              <a:rPr lang="pt-PT" b="1" dirty="0" err="1"/>
              <a:t>výstupem</a:t>
            </a:r>
            <a:endParaRPr lang="pt-PT" b="1" dirty="0"/>
          </a:p>
          <a:p>
            <a:r>
              <a:rPr lang="pt-PT" dirty="0" err="1"/>
              <a:t>ovládat</a:t>
            </a:r>
            <a:r>
              <a:rPr lang="pt-PT" dirty="0"/>
              <a:t> </a:t>
            </a:r>
            <a:r>
              <a:rPr lang="pt-PT" dirty="0" err="1"/>
              <a:t>cykly</a:t>
            </a:r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  <a:endParaRPr lang="en-US" alt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5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02864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by měl vypadat zdrojový kód?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6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75680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Dekomponujte</a:t>
            </a:r>
            <a:r>
              <a:rPr lang="cs-CZ" dirty="0"/>
              <a:t> </a:t>
            </a:r>
            <a:r>
              <a:rPr lang="cs-CZ" b="1" dirty="0"/>
              <a:t>problém na podproblémy </a:t>
            </a:r>
            <a:r>
              <a:rPr lang="cs-CZ" dirty="0">
                <a:sym typeface="Wingdings" panose="05000000000000000000" pitchFamily="2" charset="2"/>
              </a:rPr>
              <a:t> tvorba vlastních </a:t>
            </a:r>
            <a:r>
              <a:rPr lang="cs-CZ" b="1" dirty="0">
                <a:solidFill>
                  <a:schemeClr val="accent1"/>
                </a:solidFill>
                <a:sym typeface="Wingdings" panose="05000000000000000000" pitchFamily="2" charset="2"/>
              </a:rPr>
              <a:t>funkcí </a:t>
            </a:r>
          </a:p>
          <a:p>
            <a:r>
              <a:rPr lang="cs-CZ" dirty="0">
                <a:sym typeface="Wingdings" panose="05000000000000000000" pitchFamily="2" charset="2"/>
              </a:rPr>
              <a:t>Vhodně </a:t>
            </a:r>
            <a:r>
              <a:rPr lang="cs-CZ" b="1" dirty="0">
                <a:sym typeface="Wingdings" panose="05000000000000000000" pitchFamily="2" charset="2"/>
              </a:rPr>
              <a:t>pojmenovávejte</a:t>
            </a:r>
            <a:r>
              <a:rPr lang="cs-CZ" dirty="0">
                <a:sym typeface="Wingdings" panose="05000000000000000000" pitchFamily="2" charset="2"/>
              </a:rPr>
              <a:t> funkce a proměnné </a:t>
            </a:r>
          </a:p>
          <a:p>
            <a:r>
              <a:rPr lang="cs-CZ" dirty="0">
                <a:sym typeface="Wingdings" panose="05000000000000000000" pitchFamily="2" charset="2"/>
              </a:rPr>
              <a:t>Dbejte na </a:t>
            </a:r>
            <a:r>
              <a:rPr lang="cs-CZ" b="1" dirty="0">
                <a:sym typeface="Wingdings" panose="05000000000000000000" pitchFamily="2" charset="2"/>
              </a:rPr>
              <a:t>přehlednost kódu </a:t>
            </a:r>
            <a:r>
              <a:rPr lang="cs-CZ" dirty="0">
                <a:sym typeface="Wingdings" panose="05000000000000000000" pitchFamily="2" charset="2"/>
              </a:rPr>
              <a:t>– </a:t>
            </a:r>
            <a:r>
              <a:rPr lang="cs-CZ" b="1" dirty="0">
                <a:solidFill>
                  <a:schemeClr val="accent1"/>
                </a:solidFill>
                <a:sym typeface="Wingdings" panose="05000000000000000000" pitchFamily="2" charset="2"/>
              </a:rPr>
              <a:t>odsazení</a:t>
            </a:r>
            <a:r>
              <a:rPr lang="cs-CZ" dirty="0">
                <a:solidFill>
                  <a:schemeClr val="accent1"/>
                </a:solidFill>
                <a:sym typeface="Wingdings" panose="05000000000000000000" pitchFamily="2" charset="2"/>
              </a:rPr>
              <a:t>! 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Tělo funkce 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Příkazy v </a:t>
            </a:r>
            <a:r>
              <a:rPr lang="cs-CZ" dirty="0" err="1">
                <a:sym typeface="Wingdings" panose="05000000000000000000" pitchFamily="2" charset="2"/>
              </a:rPr>
              <a:t>if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cs-CZ" dirty="0" err="1">
                <a:sym typeface="Wingdings" panose="05000000000000000000" pitchFamily="2" charset="2"/>
              </a:rPr>
              <a:t>else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if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cs-CZ" dirty="0" err="1">
                <a:sym typeface="Wingdings" panose="05000000000000000000" pitchFamily="2" charset="2"/>
              </a:rPr>
              <a:t>else</a:t>
            </a:r>
            <a:r>
              <a:rPr lang="cs-CZ" dirty="0">
                <a:sym typeface="Wingdings" panose="05000000000000000000" pitchFamily="2" charset="2"/>
              </a:rPr>
              <a:t> 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Těla cyklů </a:t>
            </a:r>
          </a:p>
          <a:p>
            <a:r>
              <a:rPr lang="cs-CZ" dirty="0"/>
              <a:t>Pište </a:t>
            </a:r>
            <a:r>
              <a:rPr lang="cs-CZ" b="1" dirty="0">
                <a:solidFill>
                  <a:schemeClr val="accent1"/>
                </a:solidFill>
              </a:rPr>
              <a:t>komentáře </a:t>
            </a:r>
          </a:p>
          <a:p>
            <a:pPr lvl="1"/>
            <a:r>
              <a:rPr lang="cs-CZ" dirty="0"/>
              <a:t>Vhodné je psát komentáře ke každé definici funkce, a také k určitým částem kódu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7B2AD7-1515-4757-855E-CB4D27510327}" type="slidenum">
              <a:rPr lang="en-US" altLang="cs-CZ" smtClean="0"/>
              <a:pPr/>
              <a:t>7</a:t>
            </a:fld>
            <a:endParaRPr lang="en-US" altLang="cs-CZ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by měl vypadat zdrojový kód?</a:t>
            </a:r>
          </a:p>
        </p:txBody>
      </p:sp>
    </p:spTree>
    <p:extLst>
      <p:ext uri="{BB962C8B-B14F-4D97-AF65-F5344CB8AC3E}">
        <p14:creationId xmlns:p14="http://schemas.microsoft.com/office/powerpoint/2010/main" val="324690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7B2AD7-1515-4757-855E-CB4D27510327}" type="slidenum">
              <a:rPr lang="en-US" altLang="cs-CZ" smtClean="0"/>
              <a:pPr/>
              <a:t>8</a:t>
            </a:fld>
            <a:endParaRPr lang="en-US" altLang="cs-CZ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by měl vypadat zdrojový kód?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 bwMode="auto">
          <a:xfrm>
            <a:off x="323855" y="765175"/>
            <a:ext cx="8640763" cy="57594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None/>
            </a:pPr>
            <a:r>
              <a:rPr lang="cs-CZ" sz="2300" b="1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/*</a:t>
            </a:r>
            <a:br>
              <a:rPr lang="cs-CZ" sz="2300" b="1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</a:br>
            <a:r>
              <a:rPr lang="cs-CZ" sz="2300" b="1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Autor: </a:t>
            </a:r>
            <a:br>
              <a:rPr lang="cs-CZ" sz="2300" b="1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</a:br>
            <a:r>
              <a:rPr lang="cs-CZ" sz="2300" b="1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Nazev</a:t>
            </a:r>
            <a:r>
              <a:rPr lang="cs-CZ" sz="2300" b="1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342900" indent="-342900">
              <a:buNone/>
            </a:pPr>
            <a:r>
              <a:rPr lang="cs-CZ" sz="2300" b="1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*/</a:t>
            </a:r>
          </a:p>
          <a:p>
            <a:pPr marL="342900" indent="-342900">
              <a:buNone/>
            </a:pPr>
            <a:r>
              <a:rPr lang="cs-CZ" sz="2300" b="1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cs-CZ" sz="2300" b="1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potrebne</a:t>
            </a:r>
            <a:r>
              <a:rPr lang="cs-CZ" sz="2300" b="1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 knihovny</a:t>
            </a:r>
          </a:p>
          <a:p>
            <a:pPr marL="342900" indent="-342900">
              <a:buNone/>
            </a:pPr>
            <a:r>
              <a:rPr lang="cs-CZ" sz="23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definice funkci (dekompozice </a:t>
            </a:r>
            <a:r>
              <a:rPr lang="cs-CZ" sz="23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problemu</a:t>
            </a:r>
            <a:r>
              <a:rPr lang="cs-CZ" sz="23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buNone/>
            </a:pPr>
            <a:endParaRPr lang="cs-CZ" sz="23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None/>
            </a:pPr>
            <a:r>
              <a:rPr lang="cs-CZ" sz="23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Hlavni program</a:t>
            </a:r>
          </a:p>
          <a:p>
            <a:pPr marL="342900" indent="-342900">
              <a:buNone/>
            </a:pPr>
            <a:r>
              <a:rPr lang="cs-CZ" sz="23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3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3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cs-CZ" sz="23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23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3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3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argc</a:t>
            </a:r>
            <a:r>
              <a:rPr lang="cs-CZ" sz="23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cs-CZ" sz="23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3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3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23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cs-CZ" sz="23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cs-CZ" sz="23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None/>
            </a:pPr>
            <a:r>
              <a:rPr lang="cs-CZ" sz="23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indent="-342900">
              <a:buNone/>
            </a:pPr>
            <a:r>
              <a:rPr lang="cs-CZ" sz="23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cs-CZ" sz="23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cs-CZ" sz="23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zpracovani</a:t>
            </a:r>
            <a:r>
              <a:rPr lang="cs-CZ" sz="23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argumentu </a:t>
            </a:r>
            <a:r>
              <a:rPr lang="cs-CZ" sz="23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prikazove</a:t>
            </a:r>
            <a:r>
              <a:rPr lang="cs-CZ" sz="23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3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radky</a:t>
            </a:r>
            <a:r>
              <a:rPr lang="cs-CZ" sz="23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buNone/>
            </a:pPr>
            <a:r>
              <a:rPr lang="cs-CZ" sz="23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// provedeni </a:t>
            </a:r>
            <a:r>
              <a:rPr lang="cs-CZ" sz="23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danych</a:t>
            </a:r>
            <a:r>
              <a:rPr lang="cs-CZ" sz="23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akci</a:t>
            </a:r>
          </a:p>
          <a:p>
            <a:pPr marL="342900" indent="-342900">
              <a:buNone/>
            </a:pPr>
            <a:r>
              <a:rPr lang="cs-CZ" sz="23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 return 0;}</a:t>
            </a:r>
          </a:p>
        </p:txBody>
      </p:sp>
    </p:spTree>
    <p:extLst>
      <p:ext uri="{BB962C8B-B14F-4D97-AF65-F5344CB8AC3E}">
        <p14:creationId xmlns:p14="http://schemas.microsoft.com/office/powerpoint/2010/main" val="381796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7B2AD7-1515-4757-855E-CB4D27510327}" type="slidenum">
              <a:rPr lang="en-US" altLang="cs-CZ" smtClean="0"/>
              <a:pPr/>
              <a:t>9</a:t>
            </a:fld>
            <a:endParaRPr lang="en-US" altLang="cs-CZ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by měl vypadat zdrojový kód?</a:t>
            </a:r>
          </a:p>
        </p:txBody>
      </p:sp>
      <p:sp>
        <p:nvSpPr>
          <p:cNvPr id="6" name="Content Placeholder 5"/>
          <p:cNvSpPr txBox="1">
            <a:spLocks/>
          </p:cNvSpPr>
          <p:nvPr/>
        </p:nvSpPr>
        <p:spPr bwMode="auto">
          <a:xfrm>
            <a:off x="330359" y="765175"/>
            <a:ext cx="8501122" cy="518410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None/>
            </a:pPr>
            <a:r>
              <a:rPr lang="cs-CZ" sz="23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3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**</a:t>
            </a:r>
          </a:p>
          <a:p>
            <a:pPr marL="342900" indent="-342900">
              <a:buNone/>
            </a:pPr>
            <a:r>
              <a:rPr lang="en-US" sz="23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cs-CZ" sz="23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Funkce </a:t>
            </a:r>
            <a:r>
              <a:rPr lang="cs-CZ" sz="2300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scita</a:t>
            </a:r>
            <a:r>
              <a:rPr lang="cs-CZ" sz="23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300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dve</a:t>
            </a:r>
            <a:r>
              <a:rPr lang="cs-CZ" sz="23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cela </a:t>
            </a:r>
            <a:r>
              <a:rPr lang="cs-CZ" sz="2300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cisla</a:t>
            </a:r>
            <a:r>
              <a:rPr lang="cs-CZ" sz="23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342900" indent="-342900">
              <a:buNone/>
            </a:pPr>
            <a:r>
              <a:rPr lang="cs-CZ" sz="23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3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cs-CZ" sz="23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@</a:t>
            </a:r>
            <a:r>
              <a:rPr lang="cs-CZ" sz="2300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cs-CZ" sz="23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a </a:t>
            </a:r>
            <a:r>
              <a:rPr lang="cs-CZ" sz="2300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Prvni</a:t>
            </a:r>
            <a:r>
              <a:rPr lang="cs-CZ" sz="23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300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cislo</a:t>
            </a:r>
            <a:endParaRPr lang="cs-CZ" sz="2300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None/>
            </a:pPr>
            <a:r>
              <a:rPr lang="cs-CZ" sz="23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3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* </a:t>
            </a:r>
            <a:r>
              <a:rPr lang="cs-CZ" sz="23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cs-CZ" sz="2300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cs-CZ" sz="23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b </a:t>
            </a:r>
            <a:r>
              <a:rPr lang="cs-CZ" sz="2300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Druhe</a:t>
            </a:r>
            <a:r>
              <a:rPr lang="cs-CZ" sz="23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300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cislo</a:t>
            </a:r>
            <a:r>
              <a:rPr lang="cs-CZ" sz="23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buNone/>
            </a:pPr>
            <a:r>
              <a:rPr lang="cs-CZ" sz="23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3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cs-CZ" sz="23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@return </a:t>
            </a:r>
            <a:r>
              <a:rPr lang="cs-CZ" sz="2300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Vraci</a:t>
            </a:r>
            <a:r>
              <a:rPr lang="cs-CZ" sz="23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300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soucet</a:t>
            </a:r>
            <a:r>
              <a:rPr lang="cs-CZ" sz="23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dvou </a:t>
            </a:r>
            <a:r>
              <a:rPr lang="cs-CZ" sz="2300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cisel</a:t>
            </a:r>
            <a:r>
              <a:rPr lang="cs-CZ" sz="23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.</a:t>
            </a:r>
            <a:endParaRPr lang="en-US" sz="2300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None/>
            </a:pPr>
            <a:r>
              <a:rPr lang="en-US" sz="23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cs-CZ" sz="23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</a:t>
            </a:r>
          </a:p>
          <a:p>
            <a:pPr marL="342900" indent="-342900">
              <a:buNone/>
            </a:pPr>
            <a:r>
              <a:rPr lang="cs-CZ" sz="2300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3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3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soucet</a:t>
            </a:r>
            <a:r>
              <a:rPr lang="cs-CZ" sz="23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2300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3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a, </a:t>
            </a:r>
            <a:r>
              <a:rPr lang="cs-CZ" sz="2300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3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b)</a:t>
            </a:r>
          </a:p>
          <a:p>
            <a:pPr marL="342900" indent="-342900">
              <a:buNone/>
            </a:pPr>
            <a:r>
              <a:rPr lang="cs-CZ" sz="23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indent="-342900">
              <a:buNone/>
            </a:pPr>
            <a:r>
              <a:rPr lang="cs-CZ" sz="23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23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cs-CZ" sz="23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 + b;</a:t>
            </a:r>
          </a:p>
          <a:p>
            <a:pPr marL="342900" indent="-342900">
              <a:buNone/>
            </a:pPr>
            <a:r>
              <a:rPr lang="cs-CZ" sz="23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buNone/>
            </a:pPr>
            <a:endParaRPr lang="cs-CZ" sz="23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68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2">
  <a:themeElements>
    <a:clrScheme name="a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cs-CZ" sz="2400" b="1" i="0" u="none" strike="noStrike" cap="none" normalizeH="0" baseline="0" smtClean="0">
            <a:ln>
              <a:noFill/>
            </a:ln>
            <a:solidFill>
              <a:srgbClr val="B9000C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cs-CZ" sz="2400" b="1" i="0" u="none" strike="noStrike" cap="none" normalizeH="0" baseline="0" smtClean="0">
            <a:ln>
              <a:noFill/>
            </a:ln>
            <a:solidFill>
              <a:srgbClr val="B9000C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a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IT">
  <a:themeElements>
    <a:clrScheme name="VU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4002B"/>
      </a:accent1>
      <a:accent2>
        <a:srgbClr val="00A9E0"/>
      </a:accent2>
      <a:accent3>
        <a:srgbClr val="00AB8E"/>
      </a:accent3>
      <a:accent4>
        <a:srgbClr val="D582A9"/>
      </a:accent4>
      <a:accent5>
        <a:srgbClr val="003DA5"/>
      </a:accent5>
      <a:accent6>
        <a:srgbClr val="658D1B"/>
      </a:accent6>
      <a:hlink>
        <a:srgbClr val="E4002B"/>
      </a:hlink>
      <a:folHlink>
        <a:srgbClr val="E4002B"/>
      </a:folHlink>
    </a:clrScheme>
    <a:fontScheme name="Custom 1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 w="19050">
          <a:headEnd type="none" w="med" len="med"/>
          <a:tailEnd type="none" w="med" len="med"/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B9000C"/>
            </a:solidFill>
            <a:effectLst/>
            <a:latin typeface="Tahoma" pitchFamily="34" charset="0"/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 bwMode="auto">
        <a:ln w="19050"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buNone/>
          <a:defRPr sz="2600" b="0" dirty="0" err="1" smtClean="0">
            <a:solidFill>
              <a:schemeClr val="tx1"/>
            </a:solidFill>
            <a:latin typeface="+mn-lt"/>
            <a:ea typeface="Calibri" panose="020F0502020204030204" pitchFamily="34" charset="0"/>
            <a:cs typeface="Calibri" pitchFamily="34" charset="0"/>
          </a:defRPr>
        </a:defPPr>
      </a:lstStyle>
    </a:txDef>
  </a:objectDefaults>
  <a:extraClrSchemeLst>
    <a:extraClrScheme>
      <a:clrScheme name="a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FIT" id="{5656788B-E36F-4FFF-BDA6-6BB923389449}" vid="{C752BD65-7734-42B0-8CCC-F2885EB9FC3B}"/>
    </a:ext>
  </a:extLst>
</a:theme>
</file>

<file path=ppt/theme/theme3.xml><?xml version="1.0" encoding="utf-8"?>
<a:theme xmlns:a="http://schemas.openxmlformats.org/drawingml/2006/main" name="1_101021 FIT Calibri">
  <a:themeElements>
    <a:clrScheme name="VU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4002B"/>
      </a:accent1>
      <a:accent2>
        <a:srgbClr val="00A9E0"/>
      </a:accent2>
      <a:accent3>
        <a:srgbClr val="00AB8E"/>
      </a:accent3>
      <a:accent4>
        <a:srgbClr val="D582A9"/>
      </a:accent4>
      <a:accent5>
        <a:srgbClr val="003DA5"/>
      </a:accent5>
      <a:accent6>
        <a:srgbClr val="658D1B"/>
      </a:accent6>
      <a:hlink>
        <a:srgbClr val="E4002B"/>
      </a:hlink>
      <a:folHlink>
        <a:srgbClr val="E4002B"/>
      </a:folHlink>
    </a:clrScheme>
    <a:fontScheme name="Custom 1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B9000C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B9000C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a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FIT novy styl 4x3 EN opensans.potx" id="{8CDC9E57-8740-457D-B4C3-5FC6D09EDDC8}" vid="{800650FF-D552-4972-98D7-A2D9C4A2C4F9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4A8C10AE30CD24AAA71ACBD8CF1B50F" ma:contentTypeVersion="9" ma:contentTypeDescription="Vytvoří nový dokument" ma:contentTypeScope="" ma:versionID="9c4f21ed280d6b55c8b5daf5faacddc1">
  <xsd:schema xmlns:xsd="http://www.w3.org/2001/XMLSchema" xmlns:xs="http://www.w3.org/2001/XMLSchema" xmlns:p="http://schemas.microsoft.com/office/2006/metadata/properties" xmlns:ns2="e9377578-45f5-4b0c-983b-29b73dfb6f5c" targetNamespace="http://schemas.microsoft.com/office/2006/metadata/properties" ma:root="true" ma:fieldsID="4d67bedaf10f1177102488501813fb6d" ns2:_="">
    <xsd:import namespace="e9377578-45f5-4b0c-983b-29b73dfb6f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377578-45f5-4b0c-983b-29b73dfb6f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1C8643-D5E5-4EB9-A576-71309BBFA095}">
  <ds:schemaRefs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e9377578-45f5-4b0c-983b-29b73dfb6f5c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61320FB-0A8B-4DEB-844C-EB6F0979B5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377578-45f5-4b0c-983b-29b73dfb6f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3379DA-ACE4-4D64-8AB3-CE466351CA3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090611 FIT_prezentace</Template>
  <TotalTime>17787</TotalTime>
  <Words>1218</Words>
  <Application>Microsoft Office PowerPoint</Application>
  <PresentationFormat>Předvádění na obrazovce (4:3)</PresentationFormat>
  <Paragraphs>469</Paragraphs>
  <Slides>33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33</vt:i4>
      </vt:variant>
    </vt:vector>
  </HeadingPairs>
  <TitlesOfParts>
    <vt:vector size="36" baseType="lpstr">
      <vt:lpstr>a2</vt:lpstr>
      <vt:lpstr>FIT</vt:lpstr>
      <vt:lpstr>1_101021 FIT Calibri</vt:lpstr>
      <vt:lpstr>Základy programování (IZP)</vt:lpstr>
      <vt:lpstr>Organizace</vt:lpstr>
      <vt:lpstr>1. projekt – Práce s textem</vt:lpstr>
      <vt:lpstr>Debugger</vt:lpstr>
      <vt:lpstr>Náplň cvičení</vt:lpstr>
      <vt:lpstr>Jak by měl vypadat zdrojový kód?</vt:lpstr>
      <vt:lpstr>Jak by měl vypadat zdrojový kód?</vt:lpstr>
      <vt:lpstr>Jak by měl vypadat zdrojový kód?</vt:lpstr>
      <vt:lpstr>Jak by měl vypadat zdrojový kód?</vt:lpstr>
      <vt:lpstr>Implicitní streamy</vt:lpstr>
      <vt:lpstr>Struktury, vlastní datové typy</vt:lpstr>
      <vt:lpstr>Pole x Struktura</vt:lpstr>
      <vt:lpstr>Pole x Struktura</vt:lpstr>
      <vt:lpstr>Struktura – příklad</vt:lpstr>
      <vt:lpstr>Příklad použití struktury</vt:lpstr>
      <vt:lpstr>Co může být například struktura?</vt:lpstr>
      <vt:lpstr>Jak je to v paměti?</vt:lpstr>
      <vt:lpstr>Jak je to v paměti?</vt:lpstr>
      <vt:lpstr>Příklad</vt:lpstr>
      <vt:lpstr>Příklad</vt:lpstr>
      <vt:lpstr>Další příklad</vt:lpstr>
      <vt:lpstr>Další příklad</vt:lpstr>
      <vt:lpstr>Příklad</vt:lpstr>
      <vt:lpstr>Příklad</vt:lpstr>
      <vt:lpstr>Dvourozměrné pole</vt:lpstr>
      <vt:lpstr>Dvourozměrné pole</vt:lpstr>
      <vt:lpstr>Dvourozměrné pole</vt:lpstr>
      <vt:lpstr>Práce se soubory</vt:lpstr>
      <vt:lpstr>Práce se soubory</vt:lpstr>
      <vt:lpstr>Práce se soubory</vt:lpstr>
      <vt:lpstr>Příklad</vt:lpstr>
      <vt:lpstr>Příklad</vt:lpstr>
      <vt:lpstr>Prezentace aplikace PowerPoint</vt:lpstr>
    </vt:vector>
  </TitlesOfParts>
  <Company>VUT v Brně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 Veigend</dc:creator>
  <cp:lastModifiedBy>Alca</cp:lastModifiedBy>
  <cp:revision>353</cp:revision>
  <dcterms:created xsi:type="dcterms:W3CDTF">2014-09-27T16:53:02Z</dcterms:created>
  <dcterms:modified xsi:type="dcterms:W3CDTF">2021-10-21T17:01:18Z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0x01010084A8C10AE30CD24AAA71ACBD8CF1B50F</vt:lpwstr>
  </property>
</Properties>
</file>