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  <p:sldMasterId id="2147483661" r:id="rId5"/>
    <p:sldMasterId id="2147483675" r:id="rId6"/>
  </p:sldMasterIdLst>
  <p:notesMasterIdLst>
    <p:notesMasterId r:id="rId48"/>
  </p:notesMasterIdLst>
  <p:handoutMasterIdLst>
    <p:handoutMasterId r:id="rId49"/>
  </p:handoutMasterIdLst>
  <p:sldIdLst>
    <p:sldId id="464" r:id="rId7"/>
    <p:sldId id="367" r:id="rId8"/>
    <p:sldId id="649" r:id="rId9"/>
    <p:sldId id="650" r:id="rId10"/>
    <p:sldId id="651" r:id="rId11"/>
    <p:sldId id="652" r:id="rId12"/>
    <p:sldId id="653" r:id="rId13"/>
    <p:sldId id="647" r:id="rId14"/>
    <p:sldId id="648" r:id="rId15"/>
    <p:sldId id="646" r:id="rId16"/>
    <p:sldId id="612" r:id="rId17"/>
    <p:sldId id="561" r:id="rId18"/>
    <p:sldId id="655" r:id="rId19"/>
    <p:sldId id="619" r:id="rId20"/>
    <p:sldId id="620" r:id="rId21"/>
    <p:sldId id="621" r:id="rId22"/>
    <p:sldId id="622" r:id="rId23"/>
    <p:sldId id="623" r:id="rId24"/>
    <p:sldId id="624" r:id="rId25"/>
    <p:sldId id="625" r:id="rId26"/>
    <p:sldId id="626" r:id="rId27"/>
    <p:sldId id="627" r:id="rId28"/>
    <p:sldId id="628" r:id="rId29"/>
    <p:sldId id="629" r:id="rId30"/>
    <p:sldId id="630" r:id="rId31"/>
    <p:sldId id="631" r:id="rId32"/>
    <p:sldId id="632" r:id="rId33"/>
    <p:sldId id="633" r:id="rId34"/>
    <p:sldId id="634" r:id="rId35"/>
    <p:sldId id="635" r:id="rId36"/>
    <p:sldId id="636" r:id="rId37"/>
    <p:sldId id="637" r:id="rId38"/>
    <p:sldId id="638" r:id="rId39"/>
    <p:sldId id="640" r:id="rId40"/>
    <p:sldId id="641" r:id="rId41"/>
    <p:sldId id="642" r:id="rId42"/>
    <p:sldId id="643" r:id="rId43"/>
    <p:sldId id="644" r:id="rId44"/>
    <p:sldId id="645" r:id="rId45"/>
    <p:sldId id="366" r:id="rId46"/>
    <p:sldId id="654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B85B9"/>
    <a:srgbClr val="FE000C"/>
    <a:srgbClr val="4D4D4D"/>
    <a:srgbClr val="B9000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7882CB-71E4-49F9-B287-AE8F4F43A195}" v="10" dt="2020-10-21T11:31:15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897" autoAdjust="0"/>
  </p:normalViewPr>
  <p:slideViewPr>
    <p:cSldViewPr>
      <p:cViewPr>
        <p:scale>
          <a:sx n="125" d="100"/>
          <a:sy n="125" d="100"/>
        </p:scale>
        <p:origin x="-114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9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66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67" Type="http://schemas.microsoft.com/office/2015/10/relationships/revisionInfo" Target="revisionInfo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eigend" userId="587c2485-b055-4bf0-affb-82af411550a2" providerId="ADAL" clId="{A8CA3BB0-8D87-4208-A1A9-238C4C00766F}"/>
    <pc:docChg chg="undo custSel addSld delSld modSld sldOrd">
      <pc:chgData name="Petr Veigend" userId="587c2485-b055-4bf0-affb-82af411550a2" providerId="ADAL" clId="{A8CA3BB0-8D87-4208-A1A9-238C4C00766F}" dt="2019-10-20T06:41:25.418" v="1540" actId="20577"/>
      <pc:docMkLst>
        <pc:docMk/>
      </pc:docMkLst>
      <pc:sldChg chg="addSp modSp">
        <pc:chgData name="Petr Veigend" userId="587c2485-b055-4bf0-affb-82af411550a2" providerId="ADAL" clId="{A8CA3BB0-8D87-4208-A1A9-238C4C00766F}" dt="2019-10-20T06:34:02.671" v="839" actId="113"/>
        <pc:sldMkLst>
          <pc:docMk/>
          <pc:sldMk cId="3370496781" sldId="433"/>
        </pc:sldMkLst>
        <pc:spChg chg="mod">
          <ac:chgData name="Petr Veigend" userId="587c2485-b055-4bf0-affb-82af411550a2" providerId="ADAL" clId="{A8CA3BB0-8D87-4208-A1A9-238C4C00766F}" dt="2019-10-20T06:34:02.671" v="839" actId="113"/>
          <ac:spMkLst>
            <pc:docMk/>
            <pc:sldMk cId="3370496781" sldId="433"/>
            <ac:spMk id="3" creationId="{00000000-0000-0000-0000-000000000000}"/>
          </ac:spMkLst>
        </pc:spChg>
        <pc:spChg chg="add mod">
          <ac:chgData name="Petr Veigend" userId="587c2485-b055-4bf0-affb-82af411550a2" providerId="ADAL" clId="{A8CA3BB0-8D87-4208-A1A9-238C4C00766F}" dt="2019-10-20T06:33:06.435" v="691" actId="1076"/>
          <ac:spMkLst>
            <pc:docMk/>
            <pc:sldMk cId="3370496781" sldId="433"/>
            <ac:spMk id="7" creationId="{9AE8B259-D727-4E8D-89D5-1C88D9D872DE}"/>
          </ac:spMkLst>
        </pc:spChg>
      </pc:sldChg>
      <pc:sldChg chg="addSp modSp">
        <pc:chgData name="Petr Veigend" userId="587c2485-b055-4bf0-affb-82af411550a2" providerId="ADAL" clId="{A8CA3BB0-8D87-4208-A1A9-238C4C00766F}" dt="2019-10-20T06:32:12.321" v="606" actId="20577"/>
        <pc:sldMkLst>
          <pc:docMk/>
          <pc:sldMk cId="4207892513" sldId="439"/>
        </pc:sldMkLst>
        <pc:spChg chg="mod">
          <ac:chgData name="Petr Veigend" userId="587c2485-b055-4bf0-affb-82af411550a2" providerId="ADAL" clId="{A8CA3BB0-8D87-4208-A1A9-238C4C00766F}" dt="2019-10-20T06:32:09.134" v="605" actId="20577"/>
          <ac:spMkLst>
            <pc:docMk/>
            <pc:sldMk cId="4207892513" sldId="439"/>
            <ac:spMk id="3" creationId="{00000000-0000-0000-0000-000000000000}"/>
          </ac:spMkLst>
        </pc:spChg>
        <pc:spChg chg="add mod">
          <ac:chgData name="Petr Veigend" userId="587c2485-b055-4bf0-affb-82af411550a2" providerId="ADAL" clId="{A8CA3BB0-8D87-4208-A1A9-238C4C00766F}" dt="2019-10-20T06:32:12.321" v="606" actId="20577"/>
          <ac:spMkLst>
            <pc:docMk/>
            <pc:sldMk cId="4207892513" sldId="439"/>
            <ac:spMk id="6" creationId="{6417AA26-F898-4AA9-B7F8-A91709D591A5}"/>
          </ac:spMkLst>
        </pc:spChg>
      </pc:sldChg>
      <pc:sldChg chg="modSp">
        <pc:chgData name="Petr Veigend" userId="587c2485-b055-4bf0-affb-82af411550a2" providerId="ADAL" clId="{A8CA3BB0-8D87-4208-A1A9-238C4C00766F}" dt="2019-10-20T06:18:14.894" v="13" actId="6549"/>
        <pc:sldMkLst>
          <pc:docMk/>
          <pc:sldMk cId="2499894369" sldId="464"/>
        </pc:sldMkLst>
        <pc:spChg chg="mod">
          <ac:chgData name="Petr Veigend" userId="587c2485-b055-4bf0-affb-82af411550a2" providerId="ADAL" clId="{A8CA3BB0-8D87-4208-A1A9-238C4C00766F}" dt="2019-10-20T06:18:08.538" v="11" actId="20577"/>
          <ac:spMkLst>
            <pc:docMk/>
            <pc:sldMk cId="2499894369" sldId="464"/>
            <ac:spMk id="6" creationId="{18BF317D-C566-4000-8230-823377A16C94}"/>
          </ac:spMkLst>
        </pc:spChg>
        <pc:spChg chg="mod">
          <ac:chgData name="Petr Veigend" userId="587c2485-b055-4bf0-affb-82af411550a2" providerId="ADAL" clId="{A8CA3BB0-8D87-4208-A1A9-238C4C00766F}" dt="2019-10-20T06:18:14.894" v="13" actId="6549"/>
          <ac:spMkLst>
            <pc:docMk/>
            <pc:sldMk cId="2499894369" sldId="464"/>
            <ac:spMk id="6148" creationId="{00000000-0000-0000-0000-000000000000}"/>
          </ac:spMkLst>
        </pc:spChg>
      </pc:sldChg>
      <pc:sldChg chg="modSp">
        <pc:chgData name="Petr Veigend" userId="587c2485-b055-4bf0-affb-82af411550a2" providerId="ADAL" clId="{A8CA3BB0-8D87-4208-A1A9-238C4C00766F}" dt="2019-10-20T06:21:14.186" v="191" actId="20577"/>
        <pc:sldMkLst>
          <pc:docMk/>
          <pc:sldMk cId="536272012" sldId="486"/>
        </pc:sldMkLst>
        <pc:spChg chg="mod">
          <ac:chgData name="Petr Veigend" userId="587c2485-b055-4bf0-affb-82af411550a2" providerId="ADAL" clId="{A8CA3BB0-8D87-4208-A1A9-238C4C00766F}" dt="2019-10-20T06:21:14.186" v="191" actId="20577"/>
          <ac:spMkLst>
            <pc:docMk/>
            <pc:sldMk cId="536272012" sldId="486"/>
            <ac:spMk id="7" creationId="{00000000-0000-0000-0000-000000000000}"/>
          </ac:spMkLst>
        </pc:spChg>
      </pc:sldChg>
      <pc:sldChg chg="modSp">
        <pc:chgData name="Petr Veigend" userId="587c2485-b055-4bf0-affb-82af411550a2" providerId="ADAL" clId="{A8CA3BB0-8D87-4208-A1A9-238C4C00766F}" dt="2019-10-20T06:22:19.851" v="210" actId="20577"/>
        <pc:sldMkLst>
          <pc:docMk/>
          <pc:sldMk cId="2314259516" sldId="487"/>
        </pc:sldMkLst>
        <pc:spChg chg="mod">
          <ac:chgData name="Petr Veigend" userId="587c2485-b055-4bf0-affb-82af411550a2" providerId="ADAL" clId="{A8CA3BB0-8D87-4208-A1A9-238C4C00766F}" dt="2019-10-20T06:22:19.851" v="210" actId="20577"/>
          <ac:spMkLst>
            <pc:docMk/>
            <pc:sldMk cId="2314259516" sldId="487"/>
            <ac:spMk id="7" creationId="{00000000-0000-0000-0000-000000000000}"/>
          </ac:spMkLst>
        </pc:spChg>
      </pc:sldChg>
      <pc:sldChg chg="modSp">
        <pc:chgData name="Petr Veigend" userId="587c2485-b055-4bf0-affb-82af411550a2" providerId="ADAL" clId="{A8CA3BB0-8D87-4208-A1A9-238C4C00766F}" dt="2019-10-20T06:19:10.909" v="79" actId="6549"/>
        <pc:sldMkLst>
          <pc:docMk/>
          <pc:sldMk cId="2426643883" sldId="496"/>
        </pc:sldMkLst>
        <pc:spChg chg="mod">
          <ac:chgData name="Petr Veigend" userId="587c2485-b055-4bf0-affb-82af411550a2" providerId="ADAL" clId="{A8CA3BB0-8D87-4208-A1A9-238C4C00766F}" dt="2019-10-20T06:19:10.909" v="79" actId="6549"/>
          <ac:spMkLst>
            <pc:docMk/>
            <pc:sldMk cId="2426643883" sldId="496"/>
            <ac:spMk id="3" creationId="{00000000-0000-0000-0000-000000000000}"/>
          </ac:spMkLst>
        </pc:spChg>
      </pc:sldChg>
      <pc:sldChg chg="add del">
        <pc:chgData name="Petr Veigend" userId="587c2485-b055-4bf0-affb-82af411550a2" providerId="ADAL" clId="{A8CA3BB0-8D87-4208-A1A9-238C4C00766F}" dt="2019-10-20T06:24:36.072" v="214" actId="47"/>
        <pc:sldMkLst>
          <pc:docMk/>
          <pc:sldMk cId="1603257183" sldId="503"/>
        </pc:sldMkLst>
      </pc:sldChg>
      <pc:sldChg chg="add del">
        <pc:chgData name="Petr Veigend" userId="587c2485-b055-4bf0-affb-82af411550a2" providerId="ADAL" clId="{A8CA3BB0-8D87-4208-A1A9-238C4C00766F}" dt="2019-10-20T06:24:06.767" v="212"/>
        <pc:sldMkLst>
          <pc:docMk/>
          <pc:sldMk cId="2756537766" sldId="503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2909846964" sldId="556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864409235" sldId="557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2043154281" sldId="558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1975501681" sldId="559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3722997002" sldId="560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2583792931" sldId="561"/>
        </pc:sldMkLst>
      </pc:sldChg>
      <pc:sldChg chg="modSp add">
        <pc:chgData name="Petr Veigend" userId="587c2485-b055-4bf0-affb-82af411550a2" providerId="ADAL" clId="{A8CA3BB0-8D87-4208-A1A9-238C4C00766F}" dt="2019-10-20T06:29:13.079" v="325" actId="313"/>
        <pc:sldMkLst>
          <pc:docMk/>
          <pc:sldMk cId="1558969883" sldId="567"/>
        </pc:sldMkLst>
        <pc:spChg chg="mod">
          <ac:chgData name="Petr Veigend" userId="587c2485-b055-4bf0-affb-82af411550a2" providerId="ADAL" clId="{A8CA3BB0-8D87-4208-A1A9-238C4C00766F}" dt="2019-10-20T06:29:13.079" v="325" actId="313"/>
          <ac:spMkLst>
            <pc:docMk/>
            <pc:sldMk cId="1558969883" sldId="567"/>
            <ac:spMk id="3" creationId="{00000000-0000-0000-0000-000000000000}"/>
          </ac:spMkLst>
        </pc:spChg>
      </pc:sldChg>
      <pc:sldChg chg="add">
        <pc:chgData name="Petr Veigend" userId="587c2485-b055-4bf0-affb-82af411550a2" providerId="ADAL" clId="{A8CA3BB0-8D87-4208-A1A9-238C4C00766F}" dt="2019-10-20T06:28:23.420" v="284"/>
        <pc:sldMkLst>
          <pc:docMk/>
          <pc:sldMk cId="1275952509" sldId="568"/>
        </pc:sldMkLst>
      </pc:sldChg>
      <pc:sldChg chg="add">
        <pc:chgData name="Petr Veigend" userId="587c2485-b055-4bf0-affb-82af411550a2" providerId="ADAL" clId="{A8CA3BB0-8D87-4208-A1A9-238C4C00766F}" dt="2019-10-20T06:28:23.420" v="284"/>
        <pc:sldMkLst>
          <pc:docMk/>
          <pc:sldMk cId="685719843" sldId="569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340450689" sldId="612"/>
        </pc:sldMkLst>
      </pc:sldChg>
      <pc:sldChg chg="add del ord">
        <pc:chgData name="Petr Veigend" userId="587c2485-b055-4bf0-affb-82af411550a2" providerId="ADAL" clId="{A8CA3BB0-8D87-4208-A1A9-238C4C00766F}" dt="2019-10-20T06:34:32.208" v="840" actId="47"/>
        <pc:sldMkLst>
          <pc:docMk/>
          <pc:sldMk cId="4247690293" sldId="618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862415171" sldId="619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3699178986" sldId="620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4281768972" sldId="621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1793681412" sldId="622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2795024372" sldId="623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170488151" sldId="624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374591278" sldId="625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104523298" sldId="626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3846128096" sldId="627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2787046120" sldId="628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2170937824" sldId="629"/>
        </pc:sldMkLst>
      </pc:sldChg>
      <pc:sldChg chg="modSp add">
        <pc:chgData name="Petr Veigend" userId="587c2485-b055-4bf0-affb-82af411550a2" providerId="ADAL" clId="{A8CA3BB0-8D87-4208-A1A9-238C4C00766F}" dt="2019-10-20T06:37:28.410" v="1151" actId="20577"/>
        <pc:sldMkLst>
          <pc:docMk/>
          <pc:sldMk cId="3141891518" sldId="630"/>
        </pc:sldMkLst>
        <pc:spChg chg="mod">
          <ac:chgData name="Petr Veigend" userId="587c2485-b055-4bf0-affb-82af411550a2" providerId="ADAL" clId="{A8CA3BB0-8D87-4208-A1A9-238C4C00766F}" dt="2019-10-20T06:36:41.691" v="1066" actId="6549"/>
          <ac:spMkLst>
            <pc:docMk/>
            <pc:sldMk cId="3141891518" sldId="630"/>
            <ac:spMk id="2" creationId="{4B11DE5D-FBEE-4F60-915D-936CB195FBC5}"/>
          </ac:spMkLst>
        </pc:spChg>
        <pc:spChg chg="mod">
          <ac:chgData name="Petr Veigend" userId="587c2485-b055-4bf0-affb-82af411550a2" providerId="ADAL" clId="{A8CA3BB0-8D87-4208-A1A9-238C4C00766F}" dt="2019-10-20T06:37:28.410" v="1151" actId="20577"/>
          <ac:spMkLst>
            <pc:docMk/>
            <pc:sldMk cId="3141891518" sldId="630"/>
            <ac:spMk id="3" creationId="{E18F5ED6-7699-4243-86F6-EAE5AFBE9865}"/>
          </ac:spMkLst>
        </pc:spChg>
      </pc:sldChg>
      <pc:sldChg chg="addSp modSp add">
        <pc:chgData name="Petr Veigend" userId="587c2485-b055-4bf0-affb-82af411550a2" providerId="ADAL" clId="{A8CA3BB0-8D87-4208-A1A9-238C4C00766F}" dt="2019-10-20T06:41:25.418" v="1540" actId="20577"/>
        <pc:sldMkLst>
          <pc:docMk/>
          <pc:sldMk cId="3759987477" sldId="631"/>
        </pc:sldMkLst>
        <pc:spChg chg="mod">
          <ac:chgData name="Petr Veigend" userId="587c2485-b055-4bf0-affb-82af411550a2" providerId="ADAL" clId="{A8CA3BB0-8D87-4208-A1A9-238C4C00766F}" dt="2019-10-20T06:37:46.640" v="1159" actId="20577"/>
          <ac:spMkLst>
            <pc:docMk/>
            <pc:sldMk cId="3759987477" sldId="631"/>
            <ac:spMk id="2" creationId="{8538DDBE-AA76-4BD8-8C8C-8FDCFE171A4B}"/>
          </ac:spMkLst>
        </pc:spChg>
        <pc:spChg chg="mod">
          <ac:chgData name="Petr Veigend" userId="587c2485-b055-4bf0-affb-82af411550a2" providerId="ADAL" clId="{A8CA3BB0-8D87-4208-A1A9-238C4C00766F}" dt="2019-10-20T06:41:25.418" v="1540" actId="20577"/>
          <ac:spMkLst>
            <pc:docMk/>
            <pc:sldMk cId="3759987477" sldId="631"/>
            <ac:spMk id="3" creationId="{A9AD9EF2-EC73-4145-A99A-BB7612F74C2A}"/>
          </ac:spMkLst>
        </pc:spChg>
        <pc:spChg chg="add mod">
          <ac:chgData name="Petr Veigend" userId="587c2485-b055-4bf0-affb-82af411550a2" providerId="ADAL" clId="{A8CA3BB0-8D87-4208-A1A9-238C4C00766F}" dt="2019-10-20T06:40:46.100" v="1420" actId="1076"/>
          <ac:spMkLst>
            <pc:docMk/>
            <pc:sldMk cId="3759987477" sldId="631"/>
            <ac:spMk id="6" creationId="{CFE306C7-EC40-4AA6-A866-D459F7FEC1CA}"/>
          </ac:spMkLst>
        </pc:spChg>
      </pc:sldChg>
    </pc:docChg>
  </pc:docChgLst>
  <pc:docChgLst>
    <pc:chgData name="Petr" userId="587c2485-b055-4bf0-affb-82af411550a2" providerId="ADAL" clId="{DE7882CB-71E4-49F9-B287-AE8F4F43A195}"/>
    <pc:docChg chg="undo custSel addSld delSld modSld sldOrd">
      <pc:chgData name="Petr" userId="587c2485-b055-4bf0-affb-82af411550a2" providerId="ADAL" clId="{DE7882CB-71E4-49F9-B287-AE8F4F43A195}" dt="2020-10-22T14:57:31.098" v="3913" actId="2696"/>
      <pc:docMkLst>
        <pc:docMk/>
      </pc:docMkLst>
      <pc:sldChg chg="modSp mod">
        <pc:chgData name="Petr" userId="587c2485-b055-4bf0-affb-82af411550a2" providerId="ADAL" clId="{DE7882CB-71E4-49F9-B287-AE8F4F43A195}" dt="2020-10-21T08:06:46.622" v="90" actId="20577"/>
        <pc:sldMkLst>
          <pc:docMk/>
          <pc:sldMk cId="3028649440" sldId="367"/>
        </pc:sldMkLst>
        <pc:spChg chg="mod">
          <ac:chgData name="Petr" userId="587c2485-b055-4bf0-affb-82af411550a2" providerId="ADAL" clId="{DE7882CB-71E4-49F9-B287-AE8F4F43A195}" dt="2020-10-21T08:06:46.622" v="90" actId="20577"/>
          <ac:spMkLst>
            <pc:docMk/>
            <pc:sldMk cId="3028649440" sldId="367"/>
            <ac:spMk id="3" creationId="{00000000-0000-0000-0000-000000000000}"/>
          </ac:spMkLst>
        </pc:spChg>
      </pc:sldChg>
      <pc:sldChg chg="modSp mod ord">
        <pc:chgData name="Petr" userId="587c2485-b055-4bf0-affb-82af411550a2" providerId="ADAL" clId="{DE7882CB-71E4-49F9-B287-AE8F4F43A195}" dt="2020-10-22T14:20:22.782" v="3853" actId="113"/>
        <pc:sldMkLst>
          <pc:docMk/>
          <pc:sldMk cId="3377386145" sldId="375"/>
        </pc:sldMkLst>
        <pc:spChg chg="mod">
          <ac:chgData name="Petr" userId="587c2485-b055-4bf0-affb-82af411550a2" providerId="ADAL" clId="{DE7882CB-71E4-49F9-B287-AE8F4F43A195}" dt="2020-10-22T14:20:22.782" v="3853" actId="113"/>
          <ac:spMkLst>
            <pc:docMk/>
            <pc:sldMk cId="3377386145" sldId="375"/>
            <ac:spMk id="3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34:46.131" v="485" actId="47"/>
        <pc:sldMkLst>
          <pc:docMk/>
          <pc:sldMk cId="0" sldId="388"/>
        </pc:sldMkLst>
      </pc:sldChg>
      <pc:sldChg chg="del">
        <pc:chgData name="Petr" userId="587c2485-b055-4bf0-affb-82af411550a2" providerId="ADAL" clId="{DE7882CB-71E4-49F9-B287-AE8F4F43A195}" dt="2020-10-21T08:34:42.322" v="484" actId="47"/>
        <pc:sldMkLst>
          <pc:docMk/>
          <pc:sldMk cId="0" sldId="389"/>
        </pc:sldMkLst>
      </pc:sldChg>
      <pc:sldChg chg="del">
        <pc:chgData name="Petr" userId="587c2485-b055-4bf0-affb-82af411550a2" providerId="ADAL" clId="{DE7882CB-71E4-49F9-B287-AE8F4F43A195}" dt="2020-10-21T08:34:42.322" v="484" actId="47"/>
        <pc:sldMkLst>
          <pc:docMk/>
          <pc:sldMk cId="0" sldId="390"/>
        </pc:sldMkLst>
      </pc:sldChg>
      <pc:sldChg chg="del">
        <pc:chgData name="Petr" userId="587c2485-b055-4bf0-affb-82af411550a2" providerId="ADAL" clId="{DE7882CB-71E4-49F9-B287-AE8F4F43A195}" dt="2020-10-21T08:26:35.703" v="220" actId="47"/>
        <pc:sldMkLst>
          <pc:docMk/>
          <pc:sldMk cId="0" sldId="391"/>
        </pc:sldMkLst>
      </pc:sldChg>
      <pc:sldChg chg="del">
        <pc:chgData name="Petr" userId="587c2485-b055-4bf0-affb-82af411550a2" providerId="ADAL" clId="{DE7882CB-71E4-49F9-B287-AE8F4F43A195}" dt="2020-10-21T08:34:42.322" v="484" actId="47"/>
        <pc:sldMkLst>
          <pc:docMk/>
          <pc:sldMk cId="0" sldId="403"/>
        </pc:sldMkLst>
      </pc:sldChg>
      <pc:sldChg chg="del">
        <pc:chgData name="Petr" userId="587c2485-b055-4bf0-affb-82af411550a2" providerId="ADAL" clId="{DE7882CB-71E4-49F9-B287-AE8F4F43A195}" dt="2020-10-21T08:34:42.322" v="484" actId="47"/>
        <pc:sldMkLst>
          <pc:docMk/>
          <pc:sldMk cId="0" sldId="404"/>
        </pc:sldMkLst>
      </pc:sldChg>
      <pc:sldChg chg="modSp mod">
        <pc:chgData name="Petr" userId="587c2485-b055-4bf0-affb-82af411550a2" providerId="ADAL" clId="{DE7882CB-71E4-49F9-B287-AE8F4F43A195}" dt="2020-10-21T10:23:54.880" v="1675" actId="20577"/>
        <pc:sldMkLst>
          <pc:docMk/>
          <pc:sldMk cId="3283987500" sldId="415"/>
        </pc:sldMkLst>
        <pc:spChg chg="mod">
          <ac:chgData name="Petr" userId="587c2485-b055-4bf0-affb-82af411550a2" providerId="ADAL" clId="{DE7882CB-71E4-49F9-B287-AE8F4F43A195}" dt="2020-10-21T10:23:54.880" v="1675" actId="20577"/>
          <ac:spMkLst>
            <pc:docMk/>
            <pc:sldMk cId="3283987500" sldId="415"/>
            <ac:spMk id="2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3370496781" sldId="433"/>
        </pc:sldMkLst>
      </pc:sldChg>
      <pc:sldChg chg="del">
        <pc:chgData name="Petr" userId="587c2485-b055-4bf0-affb-82af411550a2" providerId="ADAL" clId="{DE7882CB-71E4-49F9-B287-AE8F4F43A195}" dt="2020-10-21T10:23:36.711" v="1668" actId="47"/>
        <pc:sldMkLst>
          <pc:docMk/>
          <pc:sldMk cId="3082390868" sldId="442"/>
        </pc:sldMkLst>
      </pc:sldChg>
      <pc:sldChg chg="modSp mod">
        <pc:chgData name="Petr" userId="587c2485-b055-4bf0-affb-82af411550a2" providerId="ADAL" clId="{DE7882CB-71E4-49F9-B287-AE8F4F43A195}" dt="2020-10-21T10:23:42.320" v="1670" actId="20577"/>
        <pc:sldMkLst>
          <pc:docMk/>
          <pc:sldMk cId="3614495372" sldId="445"/>
        </pc:sldMkLst>
        <pc:spChg chg="mod">
          <ac:chgData name="Petr" userId="587c2485-b055-4bf0-affb-82af411550a2" providerId="ADAL" clId="{DE7882CB-71E4-49F9-B287-AE8F4F43A195}" dt="2020-10-21T10:23:42.320" v="1670" actId="20577"/>
          <ac:spMkLst>
            <pc:docMk/>
            <pc:sldMk cId="3614495372" sldId="445"/>
            <ac:spMk id="2" creationId="{00000000-0000-0000-0000-000000000000}"/>
          </ac:spMkLst>
        </pc:spChg>
      </pc:sldChg>
      <pc:sldChg chg="modSp del mod">
        <pc:chgData name="Petr" userId="587c2485-b055-4bf0-affb-82af411550a2" providerId="ADAL" clId="{DE7882CB-71E4-49F9-B287-AE8F4F43A195}" dt="2020-10-21T10:23:49.994" v="1673" actId="47"/>
        <pc:sldMkLst>
          <pc:docMk/>
          <pc:sldMk cId="506022021" sldId="448"/>
        </pc:sldMkLst>
        <pc:spChg chg="mod">
          <ac:chgData name="Petr" userId="587c2485-b055-4bf0-affb-82af411550a2" providerId="ADAL" clId="{DE7882CB-71E4-49F9-B287-AE8F4F43A195}" dt="2020-10-21T10:23:46.527" v="1672" actId="20577"/>
          <ac:spMkLst>
            <pc:docMk/>
            <pc:sldMk cId="506022021" sldId="448"/>
            <ac:spMk id="2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370547174" sldId="453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2099019492" sldId="456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3886519968" sldId="457"/>
        </pc:sldMkLst>
      </pc:sldChg>
      <pc:sldChg chg="modSp mod">
        <pc:chgData name="Petr" userId="587c2485-b055-4bf0-affb-82af411550a2" providerId="ADAL" clId="{DE7882CB-71E4-49F9-B287-AE8F4F43A195}" dt="2020-10-22T13:42:16.053" v="3477" actId="20577"/>
        <pc:sldMkLst>
          <pc:docMk/>
          <pc:sldMk cId="2499894369" sldId="464"/>
        </pc:sldMkLst>
        <pc:spChg chg="mod">
          <ac:chgData name="Petr" userId="587c2485-b055-4bf0-affb-82af411550a2" providerId="ADAL" clId="{DE7882CB-71E4-49F9-B287-AE8F4F43A195}" dt="2020-10-22T13:42:16.053" v="3477" actId="20577"/>
          <ac:spMkLst>
            <pc:docMk/>
            <pc:sldMk cId="2499894369" sldId="464"/>
            <ac:spMk id="6" creationId="{18BF317D-C566-4000-8230-823377A16C94}"/>
          </ac:spMkLst>
        </pc:spChg>
      </pc:sldChg>
      <pc:sldChg chg="del">
        <pc:chgData name="Petr" userId="587c2485-b055-4bf0-affb-82af411550a2" providerId="ADAL" clId="{DE7882CB-71E4-49F9-B287-AE8F4F43A195}" dt="2020-10-21T08:34:23.323" v="481" actId="47"/>
        <pc:sldMkLst>
          <pc:docMk/>
          <pc:sldMk cId="650525334" sldId="468"/>
        </pc:sldMkLst>
      </pc:sldChg>
      <pc:sldChg chg="del">
        <pc:chgData name="Petr" userId="587c2485-b055-4bf0-affb-82af411550a2" providerId="ADAL" clId="{DE7882CB-71E4-49F9-B287-AE8F4F43A195}" dt="2020-10-21T08:34:21.976" v="480" actId="47"/>
        <pc:sldMkLst>
          <pc:docMk/>
          <pc:sldMk cId="667907785" sldId="469"/>
        </pc:sldMkLst>
      </pc:sldChg>
      <pc:sldChg chg="add">
        <pc:chgData name="Petr" userId="587c2485-b055-4bf0-affb-82af411550a2" providerId="ADAL" clId="{DE7882CB-71E4-49F9-B287-AE8F4F43A195}" dt="2020-10-21T08:51:24.853" v="509"/>
        <pc:sldMkLst>
          <pc:docMk/>
          <pc:sldMk cId="2722101428" sldId="469"/>
        </pc:sldMkLst>
      </pc:sldChg>
      <pc:sldChg chg="del">
        <pc:chgData name="Petr" userId="587c2485-b055-4bf0-affb-82af411550a2" providerId="ADAL" clId="{DE7882CB-71E4-49F9-B287-AE8F4F43A195}" dt="2020-10-21T08:34:19.899" v="479" actId="47"/>
        <pc:sldMkLst>
          <pc:docMk/>
          <pc:sldMk cId="2398999728" sldId="471"/>
        </pc:sldMkLst>
      </pc:sldChg>
      <pc:sldChg chg="del">
        <pc:chgData name="Petr" userId="587c2485-b055-4bf0-affb-82af411550a2" providerId="ADAL" clId="{DE7882CB-71E4-49F9-B287-AE8F4F43A195}" dt="2020-10-21T08:34:19.899" v="479" actId="47"/>
        <pc:sldMkLst>
          <pc:docMk/>
          <pc:sldMk cId="1040148286" sldId="472"/>
        </pc:sldMkLst>
      </pc:sldChg>
      <pc:sldChg chg="del">
        <pc:chgData name="Petr" userId="587c2485-b055-4bf0-affb-82af411550a2" providerId="ADAL" clId="{DE7882CB-71E4-49F9-B287-AE8F4F43A195}" dt="2020-10-21T08:34:19.899" v="479" actId="47"/>
        <pc:sldMkLst>
          <pc:docMk/>
          <pc:sldMk cId="1285657863" sldId="473"/>
        </pc:sldMkLst>
      </pc:sldChg>
      <pc:sldChg chg="del">
        <pc:chgData name="Petr" userId="587c2485-b055-4bf0-affb-82af411550a2" providerId="ADAL" clId="{DE7882CB-71E4-49F9-B287-AE8F4F43A195}" dt="2020-10-21T08:34:27.432" v="482" actId="47"/>
        <pc:sldMkLst>
          <pc:docMk/>
          <pc:sldMk cId="999085483" sldId="474"/>
        </pc:sldMkLst>
      </pc:sldChg>
      <pc:sldChg chg="del">
        <pc:chgData name="Petr" userId="587c2485-b055-4bf0-affb-82af411550a2" providerId="ADAL" clId="{DE7882CB-71E4-49F9-B287-AE8F4F43A195}" dt="2020-10-21T08:34:27.778" v="483" actId="47"/>
        <pc:sldMkLst>
          <pc:docMk/>
          <pc:sldMk cId="1838136532" sldId="475"/>
        </pc:sldMkLst>
      </pc:sldChg>
      <pc:sldChg chg="modSp mod">
        <pc:chgData name="Petr" userId="587c2485-b055-4bf0-affb-82af411550a2" providerId="ADAL" clId="{DE7882CB-71E4-49F9-B287-AE8F4F43A195}" dt="2020-10-21T10:45:31.995" v="3368" actId="20577"/>
        <pc:sldMkLst>
          <pc:docMk/>
          <pc:sldMk cId="4060999599" sldId="483"/>
        </pc:sldMkLst>
        <pc:spChg chg="mod">
          <ac:chgData name="Petr" userId="587c2485-b055-4bf0-affb-82af411550a2" providerId="ADAL" clId="{DE7882CB-71E4-49F9-B287-AE8F4F43A195}" dt="2020-10-21T10:45:31.995" v="3368" actId="20577"/>
          <ac:spMkLst>
            <pc:docMk/>
            <pc:sldMk cId="4060999599" sldId="483"/>
            <ac:spMk id="3" creationId="{00000000-0000-0000-0000-000000000000}"/>
          </ac:spMkLst>
        </pc:spChg>
      </pc:sldChg>
      <pc:sldChg chg="add">
        <pc:chgData name="Petr" userId="587c2485-b055-4bf0-affb-82af411550a2" providerId="ADAL" clId="{DE7882CB-71E4-49F9-B287-AE8F4F43A195}" dt="2020-10-21T08:51:24.853" v="509"/>
        <pc:sldMkLst>
          <pc:docMk/>
          <pc:sldMk cId="1707031957" sldId="484"/>
        </pc:sldMkLst>
      </pc:sldChg>
      <pc:sldChg chg="del">
        <pc:chgData name="Petr" userId="587c2485-b055-4bf0-affb-82af411550a2" providerId="ADAL" clId="{DE7882CB-71E4-49F9-B287-AE8F4F43A195}" dt="2020-10-21T08:11:04.145" v="100" actId="47"/>
        <pc:sldMkLst>
          <pc:docMk/>
          <pc:sldMk cId="4075964827" sldId="484"/>
        </pc:sldMkLst>
      </pc:sldChg>
      <pc:sldChg chg="modSp mod">
        <pc:chgData name="Petr" userId="587c2485-b055-4bf0-affb-82af411550a2" providerId="ADAL" clId="{DE7882CB-71E4-49F9-B287-AE8F4F43A195}" dt="2020-10-21T08:12:51.366" v="182" actId="20577"/>
        <pc:sldMkLst>
          <pc:docMk/>
          <pc:sldMk cId="536272012" sldId="486"/>
        </pc:sldMkLst>
        <pc:spChg chg="mod">
          <ac:chgData name="Petr" userId="587c2485-b055-4bf0-affb-82af411550a2" providerId="ADAL" clId="{DE7882CB-71E4-49F9-B287-AE8F4F43A195}" dt="2020-10-21T08:12:51.366" v="182" actId="20577"/>
          <ac:spMkLst>
            <pc:docMk/>
            <pc:sldMk cId="536272012" sldId="486"/>
            <ac:spMk id="7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11:09.777" v="101" actId="47"/>
        <pc:sldMkLst>
          <pc:docMk/>
          <pc:sldMk cId="2314259516" sldId="487"/>
        </pc:sldMkLst>
      </pc:sldChg>
      <pc:sldChg chg="modSp mod">
        <pc:chgData name="Petr" userId="587c2485-b055-4bf0-affb-82af411550a2" providerId="ADAL" clId="{DE7882CB-71E4-49F9-B287-AE8F4F43A195}" dt="2020-10-21T08:26:26.079" v="219" actId="6549"/>
        <pc:sldMkLst>
          <pc:docMk/>
          <pc:sldMk cId="3817963205" sldId="493"/>
        </pc:sldMkLst>
        <pc:spChg chg="mod">
          <ac:chgData name="Petr" userId="587c2485-b055-4bf0-affb-82af411550a2" providerId="ADAL" clId="{DE7882CB-71E4-49F9-B287-AE8F4F43A195}" dt="2020-10-21T08:26:26.079" v="219" actId="6549"/>
          <ac:spMkLst>
            <pc:docMk/>
            <pc:sldMk cId="3817963205" sldId="493"/>
            <ac:spMk id="6" creationId="{00000000-0000-0000-0000-000000000000}"/>
          </ac:spMkLst>
        </pc:spChg>
      </pc:sldChg>
      <pc:sldChg chg="modSp mod">
        <pc:chgData name="Petr" userId="587c2485-b055-4bf0-affb-82af411550a2" providerId="ADAL" clId="{DE7882CB-71E4-49F9-B287-AE8F4F43A195}" dt="2020-10-22T10:51:28.553" v="3390" actId="20577"/>
        <pc:sldMkLst>
          <pc:docMk/>
          <pc:sldMk cId="591877366" sldId="494"/>
        </pc:sldMkLst>
        <pc:spChg chg="mod">
          <ac:chgData name="Petr" userId="587c2485-b055-4bf0-affb-82af411550a2" providerId="ADAL" clId="{DE7882CB-71E4-49F9-B287-AE8F4F43A195}" dt="2020-10-22T10:51:28.553" v="3390" actId="20577"/>
          <ac:spMkLst>
            <pc:docMk/>
            <pc:sldMk cId="591877366" sldId="494"/>
            <ac:spMk id="2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3403265600" sldId="497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834792496" sldId="498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379078392" sldId="499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823291368" sldId="500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813510149" sldId="501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2422808114" sldId="502"/>
        </pc:sldMkLst>
      </pc:sldChg>
      <pc:sldChg chg="del">
        <pc:chgData name="Petr" userId="587c2485-b055-4bf0-affb-82af411550a2" providerId="ADAL" clId="{DE7882CB-71E4-49F9-B287-AE8F4F43A195}" dt="2020-10-21T08:35:21.374" v="486" actId="47"/>
        <pc:sldMkLst>
          <pc:docMk/>
          <pc:sldMk cId="2909846964" sldId="556"/>
        </pc:sldMkLst>
      </pc:sldChg>
      <pc:sldChg chg="del">
        <pc:chgData name="Petr" userId="587c2485-b055-4bf0-affb-82af411550a2" providerId="ADAL" clId="{DE7882CB-71E4-49F9-B287-AE8F4F43A195}" dt="2020-10-21T08:35:21.791" v="487" actId="47"/>
        <pc:sldMkLst>
          <pc:docMk/>
          <pc:sldMk cId="864409235" sldId="557"/>
        </pc:sldMkLst>
      </pc:sldChg>
      <pc:sldChg chg="del">
        <pc:chgData name="Petr" userId="587c2485-b055-4bf0-affb-82af411550a2" providerId="ADAL" clId="{DE7882CB-71E4-49F9-B287-AE8F4F43A195}" dt="2020-10-21T08:35:22.003" v="488" actId="47"/>
        <pc:sldMkLst>
          <pc:docMk/>
          <pc:sldMk cId="2043154281" sldId="558"/>
        </pc:sldMkLst>
      </pc:sldChg>
      <pc:sldChg chg="del">
        <pc:chgData name="Petr" userId="587c2485-b055-4bf0-affb-82af411550a2" providerId="ADAL" clId="{DE7882CB-71E4-49F9-B287-AE8F4F43A195}" dt="2020-10-21T08:35:24.336" v="489" actId="47"/>
        <pc:sldMkLst>
          <pc:docMk/>
          <pc:sldMk cId="1975501681" sldId="559"/>
        </pc:sldMkLst>
      </pc:sldChg>
      <pc:sldChg chg="del">
        <pc:chgData name="Petr" userId="587c2485-b055-4bf0-affb-82af411550a2" providerId="ADAL" clId="{DE7882CB-71E4-49F9-B287-AE8F4F43A195}" dt="2020-10-21T08:35:28.112" v="490" actId="47"/>
        <pc:sldMkLst>
          <pc:docMk/>
          <pc:sldMk cId="3722997002" sldId="560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1558969883" sldId="567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1275952509" sldId="568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685719843" sldId="569"/>
        </pc:sldMkLst>
      </pc:sldChg>
      <pc:sldChg chg="add ord">
        <pc:chgData name="Petr" userId="587c2485-b055-4bf0-affb-82af411550a2" providerId="ADAL" clId="{DE7882CB-71E4-49F9-B287-AE8F4F43A195}" dt="2020-10-21T08:52:08.579" v="514"/>
        <pc:sldMkLst>
          <pc:docMk/>
          <pc:sldMk cId="3396665198" sldId="570"/>
        </pc:sldMkLst>
      </pc:sldChg>
      <pc:sldChg chg="add ord">
        <pc:chgData name="Petr" userId="587c2485-b055-4bf0-affb-82af411550a2" providerId="ADAL" clId="{DE7882CB-71E4-49F9-B287-AE8F4F43A195}" dt="2020-10-21T08:52:08.579" v="514"/>
        <pc:sldMkLst>
          <pc:docMk/>
          <pc:sldMk cId="477481139" sldId="571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1366053924" sldId="572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3022030119" sldId="573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893082756" sldId="574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66054416" sldId="575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247600729" sldId="576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1080730390" sldId="577"/>
        </pc:sldMkLst>
      </pc:sldChg>
      <pc:sldChg chg="add del ord">
        <pc:chgData name="Petr" userId="587c2485-b055-4bf0-affb-82af411550a2" providerId="ADAL" clId="{DE7882CB-71E4-49F9-B287-AE8F4F43A195}" dt="2020-10-21T08:57:47.426" v="515" actId="47"/>
        <pc:sldMkLst>
          <pc:docMk/>
          <pc:sldMk cId="321447959" sldId="578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2922755780" sldId="579"/>
        </pc:sldMkLst>
      </pc:sldChg>
      <pc:sldChg chg="addSp delSp modSp new mod ord setBg">
        <pc:chgData name="Petr" userId="587c2485-b055-4bf0-affb-82af411550a2" providerId="ADAL" clId="{DE7882CB-71E4-49F9-B287-AE8F4F43A195}" dt="2020-10-21T10:46:02.655" v="3374"/>
        <pc:sldMkLst>
          <pc:docMk/>
          <pc:sldMk cId="886621399" sldId="632"/>
        </pc:sldMkLst>
        <pc:spChg chg="mod">
          <ac:chgData name="Petr" userId="587c2485-b055-4bf0-affb-82af411550a2" providerId="ADAL" clId="{DE7882CB-71E4-49F9-B287-AE8F4F43A195}" dt="2020-10-21T08:31:49.470" v="452" actId="20577"/>
          <ac:spMkLst>
            <pc:docMk/>
            <pc:sldMk cId="886621399" sldId="632"/>
            <ac:spMk id="2" creationId="{91D76587-FF11-459C-BFB4-F88105B2546A}"/>
          </ac:spMkLst>
        </pc:spChg>
        <pc:spChg chg="add del mod">
          <ac:chgData name="Petr" userId="587c2485-b055-4bf0-affb-82af411550a2" providerId="ADAL" clId="{DE7882CB-71E4-49F9-B287-AE8F4F43A195}" dt="2020-10-21T08:30:32.718" v="401" actId="6549"/>
          <ac:spMkLst>
            <pc:docMk/>
            <pc:sldMk cId="886621399" sldId="632"/>
            <ac:spMk id="3" creationId="{EFBE95D8-594D-454C-AB08-8246A39754C0}"/>
          </ac:spMkLst>
        </pc:spChg>
        <pc:spChg chg="add del mod">
          <ac:chgData name="Petr" userId="587c2485-b055-4bf0-affb-82af411550a2" providerId="ADAL" clId="{DE7882CB-71E4-49F9-B287-AE8F4F43A195}" dt="2020-10-21T08:30:24.769" v="393" actId="22"/>
          <ac:spMkLst>
            <pc:docMk/>
            <pc:sldMk cId="886621399" sldId="632"/>
            <ac:spMk id="7" creationId="{1FE1E0D2-6D4C-44A3-A93F-CD0F18512C0D}"/>
          </ac:spMkLst>
        </pc:spChg>
        <pc:spChg chg="add mod">
          <ac:chgData name="Petr" userId="587c2485-b055-4bf0-affb-82af411550a2" providerId="ADAL" clId="{DE7882CB-71E4-49F9-B287-AE8F4F43A195}" dt="2020-10-21T08:32:33.183" v="476" actId="6549"/>
          <ac:spMkLst>
            <pc:docMk/>
            <pc:sldMk cId="886621399" sldId="632"/>
            <ac:spMk id="9" creationId="{41D0646D-B368-4FD9-B6C7-44D4CF4958F3}"/>
          </ac:spMkLst>
        </pc:spChg>
        <pc:spChg chg="add del">
          <ac:chgData name="Petr" userId="587c2485-b055-4bf0-affb-82af411550a2" providerId="ADAL" clId="{DE7882CB-71E4-49F9-B287-AE8F4F43A195}" dt="2020-10-21T08:30:48.152" v="407"/>
          <ac:spMkLst>
            <pc:docMk/>
            <pc:sldMk cId="886621399" sldId="632"/>
            <ac:spMk id="10" creationId="{D60B3EC6-74FF-4586-9BC6-D69FB1AF33C0}"/>
          </ac:spMkLst>
        </pc:spChg>
        <pc:spChg chg="add del mod">
          <ac:chgData name="Petr" userId="587c2485-b055-4bf0-affb-82af411550a2" providerId="ADAL" clId="{DE7882CB-71E4-49F9-B287-AE8F4F43A195}" dt="2020-10-21T08:32:39.029" v="478"/>
          <ac:spMkLst>
            <pc:docMk/>
            <pc:sldMk cId="886621399" sldId="632"/>
            <ac:spMk id="11" creationId="{802F99E3-D5E5-4FCD-896B-1CC9893FF442}"/>
          </ac:spMkLst>
        </pc:spChg>
      </pc:sldChg>
      <pc:sldChg chg="addSp delSp modSp new del mod modClrScheme chgLayout">
        <pc:chgData name="Petr" userId="587c2485-b055-4bf0-affb-82af411550a2" providerId="ADAL" clId="{DE7882CB-71E4-49F9-B287-AE8F4F43A195}" dt="2020-10-21T08:51:57.456" v="510" actId="47"/>
        <pc:sldMkLst>
          <pc:docMk/>
          <pc:sldMk cId="3457275983" sldId="633"/>
        </pc:sldMkLst>
        <pc:spChg chg="del 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2" creationId="{68384943-8798-41B2-A433-C5AA5B6B9366}"/>
          </ac:spMkLst>
        </pc:spChg>
        <pc:spChg chg="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3" creationId="{9F243948-76D8-4041-B9A7-D92A854A9945}"/>
          </ac:spMkLst>
        </pc:spChg>
        <pc:spChg chg="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4" creationId="{EDBD41A5-7A34-42DF-A4BE-CC345ADFECDF}"/>
          </ac:spMkLst>
        </pc:spChg>
        <pc:spChg chg="del 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5" creationId="{2785F06A-B008-4230-B4CD-75E3099A50B3}"/>
          </ac:spMkLst>
        </pc:spChg>
        <pc:spChg chg="add mod ord">
          <ac:chgData name="Petr" userId="587c2485-b055-4bf0-affb-82af411550a2" providerId="ADAL" clId="{DE7882CB-71E4-49F9-B287-AE8F4F43A195}" dt="2020-10-21T08:48:37.378" v="506" actId="20577"/>
          <ac:spMkLst>
            <pc:docMk/>
            <pc:sldMk cId="3457275983" sldId="633"/>
            <ac:spMk id="6" creationId="{41548874-9155-4D99-9D48-6B4DE9E57A87}"/>
          </ac:spMkLst>
        </pc:spChg>
        <pc:spChg chg="add 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7" creationId="{160562F1-C390-47DD-B2EF-6DCD476DA668}"/>
          </ac:spMkLst>
        </pc:spChg>
      </pc:sldChg>
      <pc:sldChg chg="addSp delSp modSp new del mod modClrScheme chgLayout">
        <pc:chgData name="Petr" userId="587c2485-b055-4bf0-affb-82af411550a2" providerId="ADAL" clId="{DE7882CB-71E4-49F9-B287-AE8F4F43A195}" dt="2020-10-21T08:51:59.722" v="511" actId="47"/>
        <pc:sldMkLst>
          <pc:docMk/>
          <pc:sldMk cId="583172950" sldId="634"/>
        </pc:sldMkLst>
        <pc:spChg chg="del 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2" creationId="{7807C7D2-0901-458D-A18E-07AFF772AE2D}"/>
          </ac:spMkLst>
        </pc:spChg>
        <pc:spChg chg="del 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3" creationId="{749C51CE-3D64-497A-8379-D63C22955648}"/>
          </ac:spMkLst>
        </pc:spChg>
        <pc:spChg chg="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4" creationId="{C40CACFF-C6CE-4C80-827B-2A7F556865DC}"/>
          </ac:spMkLst>
        </pc:spChg>
        <pc:spChg chg="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5" creationId="{3C3181A8-7559-4504-9372-CC6E129C4193}"/>
          </ac:spMkLst>
        </pc:spChg>
        <pc:spChg chg="add 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6" creationId="{E401214C-79B6-4095-8F9A-C841D259C685}"/>
          </ac:spMkLst>
        </pc:spChg>
        <pc:spChg chg="add 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7" creationId="{7EA99831-DEFA-4B5D-9672-47B81A0D3C9E}"/>
          </ac:spMkLst>
        </pc:spChg>
      </pc:sldChg>
      <pc:sldChg chg="add del">
        <pc:chgData name="Petr" userId="587c2485-b055-4bf0-affb-82af411550a2" providerId="ADAL" clId="{DE7882CB-71E4-49F9-B287-AE8F4F43A195}" dt="2020-10-22T10:51:15.013" v="3375" actId="47"/>
        <pc:sldMkLst>
          <pc:docMk/>
          <pc:sldMk cId="29788030" sldId="635"/>
        </pc:sldMkLst>
      </pc:sldChg>
      <pc:sldChg chg="modSp add mod">
        <pc:chgData name="Petr" userId="587c2485-b055-4bf0-affb-82af411550a2" providerId="ADAL" clId="{DE7882CB-71E4-49F9-B287-AE8F4F43A195}" dt="2020-10-22T10:52:40.396" v="3465" actId="20577"/>
        <pc:sldMkLst>
          <pc:docMk/>
          <pc:sldMk cId="2543816228" sldId="636"/>
        </pc:sldMkLst>
        <pc:spChg chg="mod">
          <ac:chgData name="Petr" userId="587c2485-b055-4bf0-affb-82af411550a2" providerId="ADAL" clId="{DE7882CB-71E4-49F9-B287-AE8F4F43A195}" dt="2020-10-22T10:52:40.396" v="3465" actId="20577"/>
          <ac:spMkLst>
            <pc:docMk/>
            <pc:sldMk cId="2543816228" sldId="636"/>
            <ac:spMk id="3" creationId="{00000000-0000-0000-0000-000000000000}"/>
          </ac:spMkLst>
        </pc:spChg>
      </pc:sldChg>
      <pc:sldChg chg="addSp delSp modSp new mod setBg">
        <pc:chgData name="Petr" userId="587c2485-b055-4bf0-affb-82af411550a2" providerId="ADAL" clId="{DE7882CB-71E4-49F9-B287-AE8F4F43A195}" dt="2020-10-21T09:08:18.929" v="800" actId="113"/>
        <pc:sldMkLst>
          <pc:docMk/>
          <pc:sldMk cId="1849427508" sldId="637"/>
        </pc:sldMkLst>
        <pc:spChg chg="mod">
          <ac:chgData name="Petr" userId="587c2485-b055-4bf0-affb-82af411550a2" providerId="ADAL" clId="{DE7882CB-71E4-49F9-B287-AE8F4F43A195}" dt="2020-10-21T09:03:32.622" v="673" actId="20577"/>
          <ac:spMkLst>
            <pc:docMk/>
            <pc:sldMk cId="1849427508" sldId="637"/>
            <ac:spMk id="2" creationId="{AF6BC64F-9DA2-4880-A909-4C0964EBE42E}"/>
          </ac:spMkLst>
        </pc:spChg>
        <pc:spChg chg="mod">
          <ac:chgData name="Petr" userId="587c2485-b055-4bf0-affb-82af411550a2" providerId="ADAL" clId="{DE7882CB-71E4-49F9-B287-AE8F4F43A195}" dt="2020-10-21T09:02:34.291" v="545" actId="20577"/>
          <ac:spMkLst>
            <pc:docMk/>
            <pc:sldMk cId="1849427508" sldId="637"/>
            <ac:spMk id="5" creationId="{0BC1271D-7808-4E1D-82BE-E3CEFE72CB46}"/>
          </ac:spMkLst>
        </pc:spChg>
        <pc:spChg chg="add del mod">
          <ac:chgData name="Petr" userId="587c2485-b055-4bf0-affb-82af411550a2" providerId="ADAL" clId="{DE7882CB-71E4-49F9-B287-AE8F4F43A195}" dt="2020-10-21T09:03:28.490" v="672"/>
          <ac:spMkLst>
            <pc:docMk/>
            <pc:sldMk cId="1849427508" sldId="637"/>
            <ac:spMk id="6" creationId="{CAD9A800-40DC-436E-841F-4689FA2C02A3}"/>
          </ac:spMkLst>
        </pc:spChg>
        <pc:spChg chg="add mod">
          <ac:chgData name="Petr" userId="587c2485-b055-4bf0-affb-82af411550a2" providerId="ADAL" clId="{DE7882CB-71E4-49F9-B287-AE8F4F43A195}" dt="2020-10-21T09:08:18.929" v="800" actId="113"/>
          <ac:spMkLst>
            <pc:docMk/>
            <pc:sldMk cId="1849427508" sldId="637"/>
            <ac:spMk id="7" creationId="{2E88FD6F-520E-4632-8FE1-58454780B9ED}"/>
          </ac:spMkLst>
        </pc:spChg>
        <pc:spChg chg="add del mod">
          <ac:chgData name="Petr" userId="587c2485-b055-4bf0-affb-82af411550a2" providerId="ADAL" clId="{DE7882CB-71E4-49F9-B287-AE8F4F43A195}" dt="2020-10-21T09:05:55.360" v="797"/>
          <ac:spMkLst>
            <pc:docMk/>
            <pc:sldMk cId="1849427508" sldId="637"/>
            <ac:spMk id="8" creationId="{ED6E9B87-20B7-453C-AD6D-D75E6CD0C509}"/>
          </ac:spMkLst>
        </pc:spChg>
        <pc:spChg chg="add del">
          <ac:chgData name="Petr" userId="587c2485-b055-4bf0-affb-82af411550a2" providerId="ADAL" clId="{DE7882CB-71E4-49F9-B287-AE8F4F43A195}" dt="2020-10-21T09:08:18.050" v="799" actId="22"/>
          <ac:spMkLst>
            <pc:docMk/>
            <pc:sldMk cId="1849427508" sldId="637"/>
            <ac:spMk id="10" creationId="{A969C1B4-275C-4C3C-935E-0A8C324AD265}"/>
          </ac:spMkLst>
        </pc:spChg>
      </pc:sldChg>
      <pc:sldChg chg="addSp delSp modSp new mod ord modClrScheme chgLayout">
        <pc:chgData name="Petr" userId="587c2485-b055-4bf0-affb-82af411550a2" providerId="ADAL" clId="{DE7882CB-71E4-49F9-B287-AE8F4F43A195}" dt="2020-10-21T09:14:44.231" v="1008" actId="20577"/>
        <pc:sldMkLst>
          <pc:docMk/>
          <pc:sldMk cId="1296775042" sldId="638"/>
        </pc:sldMkLst>
        <pc:spChg chg="del mod ord">
          <ac:chgData name="Petr" userId="587c2485-b055-4bf0-affb-82af411550a2" providerId="ADAL" clId="{DE7882CB-71E4-49F9-B287-AE8F4F43A195}" dt="2020-10-21T09:08:34.404" v="804" actId="700"/>
          <ac:spMkLst>
            <pc:docMk/>
            <pc:sldMk cId="1296775042" sldId="638"/>
            <ac:spMk id="2" creationId="{8C2B0E43-D943-4024-B1A8-22E3189A4C2D}"/>
          </ac:spMkLst>
        </pc:spChg>
        <pc:spChg chg="del mod ord">
          <ac:chgData name="Petr" userId="587c2485-b055-4bf0-affb-82af411550a2" providerId="ADAL" clId="{DE7882CB-71E4-49F9-B287-AE8F4F43A195}" dt="2020-10-21T09:08:34.404" v="804" actId="700"/>
          <ac:spMkLst>
            <pc:docMk/>
            <pc:sldMk cId="1296775042" sldId="638"/>
            <ac:spMk id="3" creationId="{76A58E5A-A6D6-4006-AE43-842F1C76419D}"/>
          </ac:spMkLst>
        </pc:spChg>
        <pc:spChg chg="mod ord">
          <ac:chgData name="Petr" userId="587c2485-b055-4bf0-affb-82af411550a2" providerId="ADAL" clId="{DE7882CB-71E4-49F9-B287-AE8F4F43A195}" dt="2020-10-21T09:08:34.404" v="804" actId="700"/>
          <ac:spMkLst>
            <pc:docMk/>
            <pc:sldMk cId="1296775042" sldId="638"/>
            <ac:spMk id="4" creationId="{C30C4A78-3DF9-4927-B754-980DEAD48AFF}"/>
          </ac:spMkLst>
        </pc:spChg>
        <pc:spChg chg="mod ord">
          <ac:chgData name="Petr" userId="587c2485-b055-4bf0-affb-82af411550a2" providerId="ADAL" clId="{DE7882CB-71E4-49F9-B287-AE8F4F43A195}" dt="2020-10-21T09:08:34.404" v="804" actId="700"/>
          <ac:spMkLst>
            <pc:docMk/>
            <pc:sldMk cId="1296775042" sldId="638"/>
            <ac:spMk id="5" creationId="{C302A1E1-51F0-4849-97D5-9241E724321E}"/>
          </ac:spMkLst>
        </pc:spChg>
        <pc:spChg chg="add mod ord">
          <ac:chgData name="Petr" userId="587c2485-b055-4bf0-affb-82af411550a2" providerId="ADAL" clId="{DE7882CB-71E4-49F9-B287-AE8F4F43A195}" dt="2020-10-21T09:14:44.231" v="1008" actId="20577"/>
          <ac:spMkLst>
            <pc:docMk/>
            <pc:sldMk cId="1296775042" sldId="638"/>
            <ac:spMk id="6" creationId="{CC6662EB-86C2-4DAC-AEB4-C7B4E009F983}"/>
          </ac:spMkLst>
        </pc:spChg>
        <pc:spChg chg="add del mod ord">
          <ac:chgData name="Petr" userId="587c2485-b055-4bf0-affb-82af411550a2" providerId="ADAL" clId="{DE7882CB-71E4-49F9-B287-AE8F4F43A195}" dt="2020-10-21T09:08:35.392" v="805" actId="22"/>
          <ac:spMkLst>
            <pc:docMk/>
            <pc:sldMk cId="1296775042" sldId="638"/>
            <ac:spMk id="7" creationId="{E68D7BFF-DECE-4FE6-AFC2-24FFF8110BCB}"/>
          </ac:spMkLst>
        </pc:spChg>
        <pc:spChg chg="add mod">
          <ac:chgData name="Petr" userId="587c2485-b055-4bf0-affb-82af411550a2" providerId="ADAL" clId="{DE7882CB-71E4-49F9-B287-AE8F4F43A195}" dt="2020-10-21T09:14:35.023" v="981" actId="20577"/>
          <ac:spMkLst>
            <pc:docMk/>
            <pc:sldMk cId="1296775042" sldId="638"/>
            <ac:spMk id="9" creationId="{D9367589-2A13-41E6-864C-6FA889CF52CB}"/>
          </ac:spMkLst>
        </pc:spChg>
      </pc:sldChg>
      <pc:sldChg chg="addSp modSp new mod">
        <pc:chgData name="Petr" userId="587c2485-b055-4bf0-affb-82af411550a2" providerId="ADAL" clId="{DE7882CB-71E4-49F9-B287-AE8F4F43A195}" dt="2020-10-21T09:24:13.506" v="1407" actId="1076"/>
        <pc:sldMkLst>
          <pc:docMk/>
          <pc:sldMk cId="2503589668" sldId="639"/>
        </pc:sldMkLst>
        <pc:spChg chg="mod">
          <ac:chgData name="Petr" userId="587c2485-b055-4bf0-affb-82af411550a2" providerId="ADAL" clId="{DE7882CB-71E4-49F9-B287-AE8F4F43A195}" dt="2020-10-21T09:15:31.270" v="1174" actId="20577"/>
          <ac:spMkLst>
            <pc:docMk/>
            <pc:sldMk cId="2503589668" sldId="639"/>
            <ac:spMk id="2" creationId="{5FE7882C-4F74-4616-BDED-B5835185F8D7}"/>
          </ac:spMkLst>
        </pc:spChg>
        <pc:spChg chg="mod">
          <ac:chgData name="Petr" userId="587c2485-b055-4bf0-affb-82af411550a2" providerId="ADAL" clId="{DE7882CB-71E4-49F9-B287-AE8F4F43A195}" dt="2020-10-21T09:14:50.486" v="1018" actId="20577"/>
          <ac:spMkLst>
            <pc:docMk/>
            <pc:sldMk cId="2503589668" sldId="639"/>
            <ac:spMk id="5" creationId="{6331BC05-F045-4B1B-BC0B-931CC2400810}"/>
          </ac:spMkLst>
        </pc:spChg>
        <pc:spChg chg="add mod">
          <ac:chgData name="Petr" userId="587c2485-b055-4bf0-affb-82af411550a2" providerId="ADAL" clId="{DE7882CB-71E4-49F9-B287-AE8F4F43A195}" dt="2020-10-21T09:24:13.506" v="1407" actId="1076"/>
          <ac:spMkLst>
            <pc:docMk/>
            <pc:sldMk cId="2503589668" sldId="639"/>
            <ac:spMk id="6" creationId="{79096DB7-9455-4312-B5C2-D1145EEEB59E}"/>
          </ac:spMkLst>
        </pc:spChg>
      </pc:sldChg>
      <pc:sldChg chg="modSp new mod">
        <pc:chgData name="Petr" userId="587c2485-b055-4bf0-affb-82af411550a2" providerId="ADAL" clId="{DE7882CB-71E4-49F9-B287-AE8F4F43A195}" dt="2020-10-21T10:13:44.448" v="1666" actId="20577"/>
        <pc:sldMkLst>
          <pc:docMk/>
          <pc:sldMk cId="522048555" sldId="640"/>
        </pc:sldMkLst>
        <pc:spChg chg="mod">
          <ac:chgData name="Petr" userId="587c2485-b055-4bf0-affb-82af411550a2" providerId="ADAL" clId="{DE7882CB-71E4-49F9-B287-AE8F4F43A195}" dt="2020-10-21T10:13:42.059" v="1665" actId="6549"/>
          <ac:spMkLst>
            <pc:docMk/>
            <pc:sldMk cId="522048555" sldId="640"/>
            <ac:spMk id="2" creationId="{4AB9E06F-B8DB-420A-9DD0-A3F90337D6A1}"/>
          </ac:spMkLst>
        </pc:spChg>
        <pc:spChg chg="mod">
          <ac:chgData name="Petr" userId="587c2485-b055-4bf0-affb-82af411550a2" providerId="ADAL" clId="{DE7882CB-71E4-49F9-B287-AE8F4F43A195}" dt="2020-10-21T10:13:44.448" v="1666" actId="20577"/>
          <ac:spMkLst>
            <pc:docMk/>
            <pc:sldMk cId="522048555" sldId="640"/>
            <ac:spMk id="5" creationId="{AFAE82EE-3FC8-4C4B-873E-A34EA9A92C69}"/>
          </ac:spMkLst>
        </pc:spChg>
      </pc:sldChg>
      <pc:sldChg chg="modSp new mod">
        <pc:chgData name="Petr" userId="587c2485-b055-4bf0-affb-82af411550a2" providerId="ADAL" clId="{DE7882CB-71E4-49F9-B287-AE8F4F43A195}" dt="2020-10-21T10:32:50.968" v="1865" actId="20577"/>
        <pc:sldMkLst>
          <pc:docMk/>
          <pc:sldMk cId="2683993448" sldId="641"/>
        </pc:sldMkLst>
        <pc:spChg chg="mod">
          <ac:chgData name="Petr" userId="587c2485-b055-4bf0-affb-82af411550a2" providerId="ADAL" clId="{DE7882CB-71E4-49F9-B287-AE8F4F43A195}" dt="2020-10-21T10:32:50.968" v="1865" actId="20577"/>
          <ac:spMkLst>
            <pc:docMk/>
            <pc:sldMk cId="2683993448" sldId="641"/>
            <ac:spMk id="2" creationId="{59B18330-0F9B-4665-B091-472E40586BD9}"/>
          </ac:spMkLst>
        </pc:spChg>
        <pc:spChg chg="mod">
          <ac:chgData name="Petr" userId="587c2485-b055-4bf0-affb-82af411550a2" providerId="ADAL" clId="{DE7882CB-71E4-49F9-B287-AE8F4F43A195}" dt="2020-10-21T10:31:35.665" v="1690" actId="20577"/>
          <ac:spMkLst>
            <pc:docMk/>
            <pc:sldMk cId="2683993448" sldId="641"/>
            <ac:spMk id="5" creationId="{982FCB59-DE53-4FAF-8311-9291577C1574}"/>
          </ac:spMkLst>
        </pc:spChg>
      </pc:sldChg>
      <pc:sldChg chg="addSp delSp modSp new del mod modClrScheme chgLayout">
        <pc:chgData name="Petr" userId="587c2485-b055-4bf0-affb-82af411550a2" providerId="ADAL" clId="{DE7882CB-71E4-49F9-B287-AE8F4F43A195}" dt="2020-10-22T14:57:31.098" v="3913" actId="2696"/>
        <pc:sldMkLst>
          <pc:docMk/>
          <pc:sldMk cId="1161635783" sldId="642"/>
        </pc:sldMkLst>
        <pc:spChg chg="del 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2" creationId="{2B8FF74A-E7E1-44EB-A83F-054AB1620357}"/>
          </ac:spMkLst>
        </pc:spChg>
        <pc:spChg chg="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3" creationId="{96243FF1-A6E5-4B30-85E2-804FBBF856BD}"/>
          </ac:spMkLst>
        </pc:spChg>
        <pc:spChg chg="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4" creationId="{301ADD5C-3F91-431B-BE3A-D52C922E443A}"/>
          </ac:spMkLst>
        </pc:spChg>
        <pc:spChg chg="del 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5" creationId="{23F830D0-C1F2-4E43-857C-1F9EA9F208B8}"/>
          </ac:spMkLst>
        </pc:spChg>
        <pc:spChg chg="add mod ord">
          <ac:chgData name="Petr" userId="587c2485-b055-4bf0-affb-82af411550a2" providerId="ADAL" clId="{DE7882CB-71E4-49F9-B287-AE8F4F43A195}" dt="2020-10-21T10:33:20.039" v="1889" actId="20577"/>
          <ac:spMkLst>
            <pc:docMk/>
            <pc:sldMk cId="1161635783" sldId="642"/>
            <ac:spMk id="6" creationId="{B4838891-3F6F-476C-BE70-AB91DD154F05}"/>
          </ac:spMkLst>
        </pc:spChg>
        <pc:spChg chg="add 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7" creationId="{850E3D84-6686-4240-9FB9-2B4FD39DB5E8}"/>
          </ac:spMkLst>
        </pc:spChg>
      </pc:sldChg>
      <pc:sldChg chg="modSp new del mod">
        <pc:chgData name="Petr" userId="587c2485-b055-4bf0-affb-82af411550a2" providerId="ADAL" clId="{DE7882CB-71E4-49F9-B287-AE8F4F43A195}" dt="2020-10-22T14:57:31.098" v="3913" actId="2696"/>
        <pc:sldMkLst>
          <pc:docMk/>
          <pc:sldMk cId="535819284" sldId="643"/>
        </pc:sldMkLst>
        <pc:spChg chg="mod">
          <ac:chgData name="Petr" userId="587c2485-b055-4bf0-affb-82af411550a2" providerId="ADAL" clId="{DE7882CB-71E4-49F9-B287-AE8F4F43A195}" dt="2020-10-22T14:56:17.672" v="3905" actId="113"/>
          <ac:spMkLst>
            <pc:docMk/>
            <pc:sldMk cId="535819284" sldId="643"/>
            <ac:spMk id="2" creationId="{8083B8A5-C012-4E8E-9ED9-08EFBBDE2079}"/>
          </ac:spMkLst>
        </pc:spChg>
        <pc:spChg chg="mod">
          <ac:chgData name="Petr" userId="587c2485-b055-4bf0-affb-82af411550a2" providerId="ADAL" clId="{DE7882CB-71E4-49F9-B287-AE8F4F43A195}" dt="2020-10-22T14:57:19.815" v="3912" actId="20577"/>
          <ac:spMkLst>
            <pc:docMk/>
            <pc:sldMk cId="535819284" sldId="643"/>
            <ac:spMk id="5" creationId="{9D4CAF7E-6220-423B-9C1D-B5AB9208F6BA}"/>
          </ac:spMkLst>
        </pc:spChg>
      </pc:sldChg>
      <pc:sldChg chg="modSp new del mod">
        <pc:chgData name="Petr" userId="587c2485-b055-4bf0-affb-82af411550a2" providerId="ADAL" clId="{DE7882CB-71E4-49F9-B287-AE8F4F43A195}" dt="2020-10-22T14:57:31.098" v="3913" actId="2696"/>
        <pc:sldMkLst>
          <pc:docMk/>
          <pc:sldMk cId="958128143" sldId="644"/>
        </pc:sldMkLst>
        <pc:spChg chg="mod">
          <ac:chgData name="Petr" userId="587c2485-b055-4bf0-affb-82af411550a2" providerId="ADAL" clId="{DE7882CB-71E4-49F9-B287-AE8F4F43A195}" dt="2020-10-22T14:57:06.526" v="3910" actId="20577"/>
          <ac:spMkLst>
            <pc:docMk/>
            <pc:sldMk cId="958128143" sldId="644"/>
            <ac:spMk id="2" creationId="{E8B5D4D3-3042-481B-89C7-8E8996362725}"/>
          </ac:spMkLst>
        </pc:spChg>
        <pc:spChg chg="mod">
          <ac:chgData name="Petr" userId="587c2485-b055-4bf0-affb-82af411550a2" providerId="ADAL" clId="{DE7882CB-71E4-49F9-B287-AE8F4F43A195}" dt="2020-10-21T10:40:08.625" v="2830" actId="20577"/>
          <ac:spMkLst>
            <pc:docMk/>
            <pc:sldMk cId="958128143" sldId="644"/>
            <ac:spMk id="5" creationId="{DAC85B6D-D2E9-40BD-B7E0-DCB7CE53AB00}"/>
          </ac:spMkLst>
        </pc:spChg>
      </pc:sldChg>
      <pc:sldChg chg="addSp modSp new mod ord">
        <pc:chgData name="Petr" userId="587c2485-b055-4bf0-affb-82af411550a2" providerId="ADAL" clId="{DE7882CB-71E4-49F9-B287-AE8F4F43A195}" dt="2020-10-22T13:54:07.509" v="3584" actId="20577"/>
        <pc:sldMkLst>
          <pc:docMk/>
          <pc:sldMk cId="282795345" sldId="645"/>
        </pc:sldMkLst>
        <pc:spChg chg="mod">
          <ac:chgData name="Petr" userId="587c2485-b055-4bf0-affb-82af411550a2" providerId="ADAL" clId="{DE7882CB-71E4-49F9-B287-AE8F4F43A195}" dt="2020-10-22T13:50:59.596" v="3493" actId="20577"/>
          <ac:spMkLst>
            <pc:docMk/>
            <pc:sldMk cId="282795345" sldId="645"/>
            <ac:spMk id="2" creationId="{AB0130A4-5B99-4EE1-A2A5-591D57F4F40B}"/>
          </ac:spMkLst>
        </pc:spChg>
        <pc:spChg chg="mod">
          <ac:chgData name="Petr" userId="587c2485-b055-4bf0-affb-82af411550a2" providerId="ADAL" clId="{DE7882CB-71E4-49F9-B287-AE8F4F43A195}" dt="2020-10-22T13:51:31.173" v="3530" actId="20577"/>
          <ac:spMkLst>
            <pc:docMk/>
            <pc:sldMk cId="282795345" sldId="645"/>
            <ac:spMk id="3" creationId="{C63FBD61-AE15-4C03-AD06-73D5AC8C508E}"/>
          </ac:spMkLst>
        </pc:spChg>
        <pc:spChg chg="add mod">
          <ac:chgData name="Petr" userId="587c2485-b055-4bf0-affb-82af411550a2" providerId="ADAL" clId="{DE7882CB-71E4-49F9-B287-AE8F4F43A195}" dt="2020-10-22T13:54:07.509" v="3584" actId="20577"/>
          <ac:spMkLst>
            <pc:docMk/>
            <pc:sldMk cId="282795345" sldId="645"/>
            <ac:spMk id="7" creationId="{C3D3ED5E-4C24-493C-89AD-F4AE10889551}"/>
          </ac:spMkLst>
        </pc:spChg>
      </pc:sldChg>
      <pc:sldChg chg="new del">
        <pc:chgData name="Petr" userId="587c2485-b055-4bf0-affb-82af411550a2" providerId="ADAL" clId="{DE7882CB-71E4-49F9-B287-AE8F4F43A195}" dt="2020-10-21T10:45:14.759" v="3367" actId="47"/>
        <pc:sldMkLst>
          <pc:docMk/>
          <pc:sldMk cId="3777227673" sldId="645"/>
        </pc:sldMkLst>
      </pc:sldChg>
      <pc:sldChg chg="modSp new mod">
        <pc:chgData name="Petr" userId="587c2485-b055-4bf0-affb-82af411550a2" providerId="ADAL" clId="{DE7882CB-71E4-49F9-B287-AE8F4F43A195}" dt="2020-10-22T13:57:40.557" v="3790" actId="20577"/>
        <pc:sldMkLst>
          <pc:docMk/>
          <pc:sldMk cId="1875592884" sldId="646"/>
        </pc:sldMkLst>
        <pc:spChg chg="mod">
          <ac:chgData name="Petr" userId="587c2485-b055-4bf0-affb-82af411550a2" providerId="ADAL" clId="{DE7882CB-71E4-49F9-B287-AE8F4F43A195}" dt="2020-10-22T13:54:33.044" v="3598" actId="20577"/>
          <ac:spMkLst>
            <pc:docMk/>
            <pc:sldMk cId="1875592884" sldId="646"/>
            <ac:spMk id="2" creationId="{1377AE07-0E52-4C60-8298-B16F53302ED9}"/>
          </ac:spMkLst>
        </pc:spChg>
        <pc:spChg chg="mod">
          <ac:chgData name="Petr" userId="587c2485-b055-4bf0-affb-82af411550a2" providerId="ADAL" clId="{DE7882CB-71E4-49F9-B287-AE8F4F43A195}" dt="2020-10-22T13:57:40.557" v="3790" actId="20577"/>
          <ac:spMkLst>
            <pc:docMk/>
            <pc:sldMk cId="1875592884" sldId="646"/>
            <ac:spMk id="3" creationId="{AD106A2D-B20D-4685-816C-86CB0F6C8AD5}"/>
          </ac:spMkLst>
        </pc:spChg>
      </pc:sldChg>
    </pc:docChg>
  </pc:docChgLst>
  <pc:docChgLst>
    <pc:chgData name="Petr Veigend" userId="bc20e93feb596561" providerId="LiveId" clId="{B8FCC66A-35D3-4909-8C4D-C5BAF51ED70F}"/>
    <pc:docChg chg="addSld delSld modSld sldOrd">
      <pc:chgData name="Petr Veigend" userId="bc20e93feb596561" providerId="LiveId" clId="{B8FCC66A-35D3-4909-8C4D-C5BAF51ED70F}" dt="2018-10-15T14:17:24.850" v="198" actId="2696"/>
      <pc:docMkLst>
        <pc:docMk/>
      </pc:docMkLst>
      <pc:sldChg chg="modSp">
        <pc:chgData name="Petr Veigend" userId="bc20e93feb596561" providerId="LiveId" clId="{B8FCC66A-35D3-4909-8C4D-C5BAF51ED70F}" dt="2018-10-15T14:12:45.156" v="76" actId="20577"/>
        <pc:sldMkLst>
          <pc:docMk/>
          <pc:sldMk cId="3028649440" sldId="367"/>
        </pc:sldMkLst>
        <pc:spChg chg="mod">
          <ac:chgData name="Petr Veigend" userId="bc20e93feb596561" providerId="LiveId" clId="{B8FCC66A-35D3-4909-8C4D-C5BAF51ED70F}" dt="2018-10-15T14:12:45.156" v="76" actId="20577"/>
          <ac:spMkLst>
            <pc:docMk/>
            <pc:sldMk cId="3028649440" sldId="367"/>
            <ac:spMk id="3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5:45.382" v="118" actId="113"/>
        <pc:sldMkLst>
          <pc:docMk/>
          <pc:sldMk cId="3377386145" sldId="375"/>
        </pc:sldMkLst>
        <pc:spChg chg="mod">
          <ac:chgData name="Petr Veigend" userId="bc20e93feb596561" providerId="LiveId" clId="{B8FCC66A-35D3-4909-8C4D-C5BAF51ED70F}" dt="2018-10-15T14:15:45.382" v="118" actId="113"/>
          <ac:spMkLst>
            <pc:docMk/>
            <pc:sldMk cId="3377386145" sldId="375"/>
            <ac:spMk id="3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7:03.420" v="183" actId="20577"/>
        <pc:sldMkLst>
          <pc:docMk/>
          <pc:sldMk cId="3283987500" sldId="415"/>
        </pc:sldMkLst>
        <pc:spChg chg="mod">
          <ac:chgData name="Petr Veigend" userId="bc20e93feb596561" providerId="LiveId" clId="{B8FCC66A-35D3-4909-8C4D-C5BAF51ED70F}" dt="2018-10-15T14:17:03.420" v="183" actId="20577"/>
          <ac:spMkLst>
            <pc:docMk/>
            <pc:sldMk cId="3283987500" sldId="415"/>
            <ac:spMk id="2" creationId="{00000000-0000-0000-0000-000000000000}"/>
          </ac:spMkLst>
        </pc:spChg>
      </pc:sldChg>
      <pc:sldChg chg="modSp del">
        <pc:chgData name="Petr Veigend" userId="bc20e93feb596561" providerId="LiveId" clId="{B8FCC66A-35D3-4909-8C4D-C5BAF51ED70F}" dt="2018-10-15T14:15:47.642" v="119" actId="2696"/>
        <pc:sldMkLst>
          <pc:docMk/>
          <pc:sldMk cId="3377386145" sldId="420"/>
        </pc:sldMkLst>
        <pc:spChg chg="mod">
          <ac:chgData name="Petr Veigend" userId="bc20e93feb596561" providerId="LiveId" clId="{B8FCC66A-35D3-4909-8C4D-C5BAF51ED70F}" dt="2018-10-15T14:15:21.776" v="79"/>
          <ac:spMkLst>
            <pc:docMk/>
            <pc:sldMk cId="3377386145" sldId="420"/>
            <ac:spMk id="3" creationId="{00000000-0000-0000-0000-000000000000}"/>
          </ac:spMkLst>
        </pc:spChg>
      </pc:sldChg>
      <pc:sldChg chg="ord">
        <pc:chgData name="Petr Veigend" userId="bc20e93feb596561" providerId="LiveId" clId="{B8FCC66A-35D3-4909-8C4D-C5BAF51ED70F}" dt="2018-10-15T14:16:15.243" v="120"/>
        <pc:sldMkLst>
          <pc:docMk/>
          <pc:sldMk cId="0" sldId="428"/>
        </pc:sldMkLst>
      </pc:sldChg>
      <pc:sldChg chg="modSp">
        <pc:chgData name="Petr Veigend" userId="bc20e93feb596561" providerId="LiveId" clId="{B8FCC66A-35D3-4909-8C4D-C5BAF51ED70F}" dt="2018-10-13T07:53:35.785" v="52" actId="1076"/>
        <pc:sldMkLst>
          <pc:docMk/>
          <pc:sldMk cId="3370496781" sldId="433"/>
        </pc:sldMkLst>
        <pc:spChg chg="mod">
          <ac:chgData name="Petr Veigend" userId="bc20e93feb596561" providerId="LiveId" clId="{B8FCC66A-35D3-4909-8C4D-C5BAF51ED70F}" dt="2018-10-13T07:53:35.785" v="52" actId="1076"/>
          <ac:spMkLst>
            <pc:docMk/>
            <pc:sldMk cId="3370496781" sldId="433"/>
            <ac:spMk id="6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33.764" v="141" actId="20577"/>
        <pc:sldMkLst>
          <pc:docMk/>
          <pc:sldMk cId="4207892513" sldId="439"/>
        </pc:sldMkLst>
        <pc:spChg chg="mod">
          <ac:chgData name="Petr Veigend" userId="bc20e93feb596561" providerId="LiveId" clId="{B8FCC66A-35D3-4909-8C4D-C5BAF51ED70F}" dt="2018-10-15T14:16:33.764" v="141" actId="20577"/>
          <ac:spMkLst>
            <pc:docMk/>
            <pc:sldMk cId="4207892513" sldId="439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41.396" v="151" actId="20577"/>
        <pc:sldMkLst>
          <pc:docMk/>
          <pc:sldMk cId="3082390868" sldId="442"/>
        </pc:sldMkLst>
        <pc:spChg chg="mod">
          <ac:chgData name="Petr Veigend" userId="bc20e93feb596561" providerId="LiveId" clId="{B8FCC66A-35D3-4909-8C4D-C5BAF51ED70F}" dt="2018-10-15T14:16:41.396" v="151" actId="20577"/>
          <ac:spMkLst>
            <pc:docMk/>
            <pc:sldMk cId="3082390868" sldId="442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50.411" v="169" actId="20577"/>
        <pc:sldMkLst>
          <pc:docMk/>
          <pc:sldMk cId="3614495372" sldId="445"/>
        </pc:sldMkLst>
        <pc:spChg chg="mod">
          <ac:chgData name="Petr Veigend" userId="bc20e93feb596561" providerId="LiveId" clId="{B8FCC66A-35D3-4909-8C4D-C5BAF51ED70F}" dt="2018-10-15T14:16:50.411" v="169" actId="20577"/>
          <ac:spMkLst>
            <pc:docMk/>
            <pc:sldMk cId="3614495372" sldId="445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56.004" v="177" actId="20577"/>
        <pc:sldMkLst>
          <pc:docMk/>
          <pc:sldMk cId="506022021" sldId="448"/>
        </pc:sldMkLst>
        <pc:spChg chg="mod">
          <ac:chgData name="Petr Veigend" userId="bc20e93feb596561" providerId="LiveId" clId="{B8FCC66A-35D3-4909-8C4D-C5BAF51ED70F}" dt="2018-10-15T14:16:56.004" v="177" actId="20577"/>
          <ac:spMkLst>
            <pc:docMk/>
            <pc:sldMk cId="506022021" sldId="448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23.972" v="133" actId="20577"/>
        <pc:sldMkLst>
          <pc:docMk/>
          <pc:sldMk cId="23052910" sldId="452"/>
        </pc:sldMkLst>
        <pc:spChg chg="mod">
          <ac:chgData name="Petr Veigend" userId="bc20e93feb596561" providerId="LiveId" clId="{B8FCC66A-35D3-4909-8C4D-C5BAF51ED70F}" dt="2018-10-15T14:16:23.972" v="133" actId="20577"/>
          <ac:spMkLst>
            <pc:docMk/>
            <pc:sldMk cId="23052910" sldId="452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3T07:45:04.985" v="1" actId="1076"/>
        <pc:sldMkLst>
          <pc:docMk/>
          <pc:sldMk cId="2499894369" sldId="464"/>
        </pc:sldMkLst>
        <pc:spChg chg="mod">
          <ac:chgData name="Petr Veigend" userId="bc20e93feb596561" providerId="LiveId" clId="{B8FCC66A-35D3-4909-8C4D-C5BAF51ED70F}" dt="2018-10-13T07:45:04.985" v="1" actId="1076"/>
          <ac:spMkLst>
            <pc:docMk/>
            <pc:sldMk cId="2499894369" sldId="464"/>
            <ac:spMk id="2" creationId="{00000000-0000-0000-0000-000000000000}"/>
          </ac:spMkLst>
        </pc:spChg>
      </pc:sldChg>
      <pc:sldChg chg="modSp ord">
        <pc:chgData name="Petr Veigend" userId="bc20e93feb596561" providerId="LiveId" clId="{B8FCC66A-35D3-4909-8C4D-C5BAF51ED70F}" dt="2018-10-15T14:16:15.243" v="120"/>
        <pc:sldMkLst>
          <pc:docMk/>
          <pc:sldMk cId="1703157784" sldId="482"/>
        </pc:sldMkLst>
        <pc:spChg chg="mod">
          <ac:chgData name="Petr Veigend" userId="bc20e93feb596561" providerId="LiveId" clId="{B8FCC66A-35D3-4909-8C4D-C5BAF51ED70F}" dt="2018-10-13T07:50:06.353" v="51" actId="6549"/>
          <ac:spMkLst>
            <pc:docMk/>
            <pc:sldMk cId="1703157784" sldId="482"/>
            <ac:spMk id="2" creationId="{00000000-0000-0000-0000-000000000000}"/>
          </ac:spMkLst>
        </pc:spChg>
      </pc:sldChg>
      <pc:sldChg chg="ord">
        <pc:chgData name="Petr Veigend" userId="bc20e93feb596561" providerId="LiveId" clId="{B8FCC66A-35D3-4909-8C4D-C5BAF51ED70F}" dt="2018-10-13T07:49:45.494" v="50"/>
        <pc:sldMkLst>
          <pc:docMk/>
          <pc:sldMk cId="4060999599" sldId="483"/>
        </pc:sldMkLst>
      </pc:sldChg>
      <pc:sldChg chg="ord">
        <pc:chgData name="Petr Veigend" userId="bc20e93feb596561" providerId="LiveId" clId="{B8FCC66A-35D3-4909-8C4D-C5BAF51ED70F}" dt="2018-10-13T07:49:45.494" v="50"/>
        <pc:sldMkLst>
          <pc:docMk/>
          <pc:sldMk cId="4075964827" sldId="484"/>
        </pc:sldMkLst>
      </pc:sldChg>
      <pc:sldChg chg="modSp">
        <pc:chgData name="Petr Veigend" userId="bc20e93feb596561" providerId="LiveId" clId="{B8FCC66A-35D3-4909-8C4D-C5BAF51ED70F}" dt="2018-10-13T07:47:40.631" v="22" actId="113"/>
        <pc:sldMkLst>
          <pc:docMk/>
          <pc:sldMk cId="536272012" sldId="486"/>
        </pc:sldMkLst>
        <pc:spChg chg="mod">
          <ac:chgData name="Petr Veigend" userId="bc20e93feb596561" providerId="LiveId" clId="{B8FCC66A-35D3-4909-8C4D-C5BAF51ED70F}" dt="2018-10-13T07:47:40.631" v="22" actId="113"/>
          <ac:spMkLst>
            <pc:docMk/>
            <pc:sldMk cId="536272012" sldId="486"/>
            <ac:spMk id="7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3T07:47:58.952" v="23" actId="20577"/>
        <pc:sldMkLst>
          <pc:docMk/>
          <pc:sldMk cId="2314259516" sldId="487"/>
        </pc:sldMkLst>
        <pc:spChg chg="mod">
          <ac:chgData name="Petr Veigend" userId="bc20e93feb596561" providerId="LiveId" clId="{B8FCC66A-35D3-4909-8C4D-C5BAF51ED70F}" dt="2018-10-13T07:47:58.952" v="23" actId="20577"/>
          <ac:spMkLst>
            <pc:docMk/>
            <pc:sldMk cId="2314259516" sldId="487"/>
            <ac:spMk id="7" creationId="{00000000-0000-0000-0000-000000000000}"/>
          </ac:spMkLst>
        </pc:spChg>
      </pc:sldChg>
      <pc:sldChg chg="modSp del">
        <pc:chgData name="Petr Veigend" userId="bc20e93feb596561" providerId="LiveId" clId="{B8FCC66A-35D3-4909-8C4D-C5BAF51ED70F}" dt="2018-10-15T14:15:05.823" v="78" actId="2696"/>
        <pc:sldMkLst>
          <pc:docMk/>
          <pc:sldMk cId="438325474" sldId="502"/>
        </pc:sldMkLst>
        <pc:spChg chg="mod">
          <ac:chgData name="Petr Veigend" userId="bc20e93feb596561" providerId="LiveId" clId="{B8FCC66A-35D3-4909-8C4D-C5BAF51ED70F}" dt="2018-10-15T14:15:02.599" v="77" actId="20577"/>
          <ac:spMkLst>
            <pc:docMk/>
            <pc:sldMk cId="438325474" sldId="502"/>
            <ac:spMk id="3" creationId="{46B6AA41-9ACD-483C-867E-ABE42BB1D25F}"/>
          </ac:spMkLst>
        </pc:spChg>
      </pc:sldChg>
      <pc:sldChg chg="modSp add del">
        <pc:chgData name="Petr Veigend" userId="bc20e93feb596561" providerId="LiveId" clId="{B8FCC66A-35D3-4909-8C4D-C5BAF51ED70F}" dt="2018-10-15T14:17:24.850" v="198" actId="2696"/>
        <pc:sldMkLst>
          <pc:docMk/>
          <pc:sldMk cId="1245635745" sldId="502"/>
        </pc:sldMkLst>
        <pc:spChg chg="mod">
          <ac:chgData name="Petr Veigend" userId="bc20e93feb596561" providerId="LiveId" clId="{B8FCC66A-35D3-4909-8C4D-C5BAF51ED70F}" dt="2018-10-15T14:17:21.340" v="197" actId="20577"/>
          <ac:spMkLst>
            <pc:docMk/>
            <pc:sldMk cId="1245635745" sldId="502"/>
            <ac:spMk id="2" creationId="{9B509142-CD69-4201-AE10-F29F620D83D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92185661830237"/>
          <c:y val="0.11067651788124552"/>
          <c:w val="0.82689030694092902"/>
          <c:h val="0.8407549989632359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  <a:effectLst>
              <a:glow rad="12700">
                <a:schemeClr val="accent1">
                  <a:alpha val="40000"/>
                </a:schemeClr>
              </a:glow>
            </a:effectLst>
          </c:spPr>
          <c:marker>
            <c:symbol val="circle"/>
            <c:size val="10"/>
            <c:spPr>
              <a:effectLst>
                <a:glow rad="12700">
                  <a:schemeClr val="accent1">
                    <a:alpha val="40000"/>
                  </a:schemeClr>
                </a:glow>
              </a:effectLst>
            </c:spPr>
          </c:marker>
          <c:dPt>
            <c:idx val="2"/>
            <c:marker>
              <c:spPr>
                <a:solidFill>
                  <a:schemeClr val="accent1"/>
                </a:solidFill>
                <a:effectLst>
                  <a:glow rad="12700">
                    <a:schemeClr val="accent1">
                      <a:alpha val="40000"/>
                    </a:schemeClr>
                  </a:glow>
                </a:effectLst>
              </c:spPr>
            </c:marker>
            <c:bubble3D val="0"/>
          </c:dPt>
          <c:dPt>
            <c:idx val="4"/>
            <c:marker>
              <c:spPr>
                <a:solidFill>
                  <a:schemeClr val="accent1"/>
                </a:solidFill>
                <a:effectLst>
                  <a:glow rad="12700">
                    <a:schemeClr val="accent1">
                      <a:alpha val="40000"/>
                    </a:schemeClr>
                  </a:glow>
                </a:effectLst>
              </c:spPr>
            </c:marker>
            <c:bubble3D val="0"/>
          </c:dPt>
          <c:xVal>
            <c:numRef>
              <c:f>List1!$A$4:$A$8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xVal>
          <c:yVal>
            <c:numRef>
              <c:f>List1!$B$4:$B$8</c:f>
              <c:numCache>
                <c:formatCode>General</c:formatCode>
                <c:ptCount val="5"/>
                <c:pt idx="0">
                  <c:v>1</c:v>
                </c:pt>
                <c:pt idx="1">
                  <c:v>-3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7445696"/>
        <c:axId val="204542464"/>
      </c:scatterChart>
      <c:valAx>
        <c:axId val="23744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542464"/>
        <c:crosses val="autoZero"/>
        <c:crossBetween val="midCat"/>
      </c:valAx>
      <c:valAx>
        <c:axId val="20454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7445696"/>
        <c:crosses val="autoZero"/>
        <c:crossBetween val="midCat"/>
      </c:valAx>
      <c:spPr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 prstMaterial="matte">
          <a:bevelT w="63500" h="63500" prst="artDeco"/>
          <a:contourClr>
            <a:srgbClr val="000000"/>
          </a:contourClr>
        </a:sp3d>
      </c:spPr>
    </c:plotArea>
    <c:plotVisOnly val="1"/>
    <c:dispBlanksAs val="gap"/>
    <c:showDLblsOverMax val="0"/>
  </c:chart>
  <c:txPr>
    <a:bodyPr/>
    <a:lstStyle/>
    <a:p>
      <a:pPr>
        <a:defRPr sz="1400"/>
      </a:pPr>
      <a:endParaRPr lang="pt-P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F78A2349-9BFC-4A8B-8E05-6C33D571B5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0195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34DBBB0A-19FB-4453-8EED-555300D79F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2742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170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170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170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170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170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170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17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8064500" y="6530975"/>
            <a:ext cx="492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>
            <a:off x="0" y="0"/>
            <a:ext cx="9144000" cy="3598863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661" name="Rectangle 21"/>
          <p:cNvSpPr>
            <a:spLocks noChangeArrowheads="1"/>
          </p:cNvSpPr>
          <p:nvPr/>
        </p:nvSpPr>
        <p:spPr bwMode="auto">
          <a:xfrm>
            <a:off x="8077200" y="6530975"/>
            <a:ext cx="365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40665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3846513"/>
            <a:ext cx="20224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66" name="Rectangle 26"/>
          <p:cNvSpPr>
            <a:spLocks noChangeArrowheads="1"/>
          </p:cNvSpPr>
          <p:nvPr/>
        </p:nvSpPr>
        <p:spPr bwMode="auto">
          <a:xfrm>
            <a:off x="8077200" y="6530975"/>
            <a:ext cx="365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77050" cy="455612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en-US" altLang="cs-CZ" noProof="0"/>
              <a:t>Click to edit Master subtitle style</a:t>
            </a:r>
            <a:endParaRPr lang="cs-CZ" altLang="cs-CZ" noProof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75"/>
            <a:ext cx="6877050" cy="1254125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cs-CZ" noProof="0"/>
              <a:t>Click to edit Master title style</a:t>
            </a:r>
            <a:endParaRPr lang="cs-CZ" altLang="cs-CZ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70584E-C735-4638-99B9-05ACF8A797D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4709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5613" y="-100013"/>
            <a:ext cx="2159000" cy="6196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-100013"/>
            <a:ext cx="6329363" cy="6196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7EA1AF-6320-4D81-B9BE-E465ED6CD8A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7827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1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45519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005826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987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1" y="765175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3" y="765175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10113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323855" y="-100013"/>
            <a:ext cx="7699375" cy="72072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477708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07826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9270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4870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C8EF0-02FD-40B5-BB0A-5D3ED24F57E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30412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29413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86005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5615" y="620713"/>
            <a:ext cx="2159000" cy="54752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5" y="620713"/>
            <a:ext cx="6329363" cy="547528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59024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C8EF0-02FD-40B5-BB0A-5D3ED24F57E9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7592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77850E-BB0F-4FC2-9854-B2FB5037B23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99305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211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1_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459416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2291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04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5" y="1004347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7" y="1004347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8690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617BB5-4F40-4D43-9AE0-C9CE9E9B533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827888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1599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01599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1772816"/>
            <a:ext cx="4041775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013593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111471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460"/>
            <a:ext cx="5111750" cy="53808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00461"/>
            <a:ext cx="3008313" cy="5345998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745902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37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8090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765175"/>
            <a:ext cx="4243388" cy="5330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765175"/>
            <a:ext cx="4244975" cy="5330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3F3851-3577-4A7B-9244-B5979767779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160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FA5757-F7D8-409B-803D-0E9A505434D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7675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15BAF2-D720-4168-ACBE-1FF1F488453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0375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77850E-BB0F-4FC2-9854-B2FB5037B23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2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4880F4-A437-4A79-B1A0-FEB597E7425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5070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811895-3F76-4991-8A4C-2175D70DE1E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6055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0" y="512763"/>
            <a:ext cx="9144000" cy="34925"/>
          </a:xfrm>
          <a:prstGeom prst="rect">
            <a:avLst/>
          </a:pr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/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512763"/>
          </a:xfrm>
          <a:prstGeom prst="rect">
            <a:avLst/>
          </a:pr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/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-100013"/>
            <a:ext cx="7699375" cy="72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765175"/>
            <a:ext cx="8640763" cy="533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styly předlohy textu.</a:t>
            </a:r>
          </a:p>
          <a:p>
            <a:pPr lvl="1"/>
            <a:r>
              <a:rPr lang="en-US" altLang="cs-CZ"/>
              <a:t>Druhá úroveň</a:t>
            </a:r>
          </a:p>
          <a:p>
            <a:pPr lvl="2"/>
            <a:r>
              <a:rPr lang="en-US" altLang="cs-CZ"/>
              <a:t>Třetí úroveň</a:t>
            </a:r>
          </a:p>
          <a:p>
            <a:pPr lvl="3"/>
            <a:r>
              <a:rPr lang="en-US" altLang="cs-CZ"/>
              <a:t>Čtvrtá úroveň</a:t>
            </a:r>
          </a:p>
          <a:p>
            <a:pPr lvl="4"/>
            <a:r>
              <a:rPr lang="en-US" altLang="cs-CZ"/>
              <a:t>Pátá úroveň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25"/>
            <a:ext cx="7848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25"/>
            <a:ext cx="8270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</a:lstStyle>
          <a:p>
            <a:fld id="{E27B2AD7-1515-4757-855E-CB4D2751032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8"/>
            <a:ext cx="47625" cy="288925"/>
          </a:xfrm>
          <a:prstGeom prst="rect">
            <a:avLst/>
          </a:prstGeom>
          <a:solidFill>
            <a:srgbClr val="FE000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cs-CZ" altLang="cs-CZ" b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58738"/>
            <a:ext cx="41751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8064500" y="115888"/>
            <a:ext cx="49213" cy="288925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0" y="6530975"/>
            <a:ext cx="492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/>
      <p:bldP spid="1843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446" grpId="0" animBg="1"/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1B85B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grpSp>
        <p:nvGrpSpPr>
          <p:cNvPr id="2" name="Skupina 1"/>
          <p:cNvGrpSpPr/>
          <p:nvPr/>
        </p:nvGrpSpPr>
        <p:grpSpPr>
          <a:xfrm>
            <a:off x="0" y="1"/>
            <a:ext cx="9144000" cy="547697"/>
            <a:chOff x="0" y="1"/>
            <a:chExt cx="9144000" cy="547697"/>
          </a:xfrm>
        </p:grpSpPr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0" y="512773"/>
              <a:ext cx="9144000" cy="34925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0" y="1"/>
              <a:ext cx="9144000" cy="512763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</p:grp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765175"/>
            <a:ext cx="8640763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9"/>
            <a:ext cx="47625" cy="288925"/>
          </a:xfrm>
          <a:prstGeom prst="rect">
            <a:avLst/>
          </a:prstGeom>
          <a:solidFill>
            <a:srgbClr val="FE000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8083001" y="116635"/>
            <a:ext cx="47625" cy="288925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882" y="101557"/>
            <a:ext cx="840862" cy="3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15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A9E0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101557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980728"/>
            <a:ext cx="8640763" cy="511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5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603" y="293523"/>
            <a:ext cx="840862" cy="3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4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2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tesarova@fit.vutb.cz" TargetMode="External"/><Relationship Id="rId2" Type="http://schemas.openxmlformats.org/officeDocument/2006/relationships/hyperlink" Target="mailto:iveigend@fit.vut.cz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044623" y="3694115"/>
            <a:ext cx="7921675" cy="455612"/>
          </a:xfrm>
        </p:spPr>
        <p:txBody>
          <a:bodyPr/>
          <a:lstStyle/>
          <a:p>
            <a:r>
              <a:rPr lang="cs-CZ" altLang="cs-CZ" dirty="0" smtClean="0"/>
              <a:t>Šesté počítačové </a:t>
            </a:r>
            <a:r>
              <a:rPr lang="cs-CZ" altLang="cs-CZ" dirty="0"/>
              <a:t>cvičení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44623" y="1988841"/>
            <a:ext cx="7928507" cy="1254125"/>
          </a:xfrm>
        </p:spPr>
        <p:txBody>
          <a:bodyPr/>
          <a:lstStyle/>
          <a:p>
            <a:r>
              <a:rPr lang="cs-CZ" altLang="cs-CZ" dirty="0"/>
              <a:t>Základy programování (IZP)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55576" y="4149731"/>
            <a:ext cx="61379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Brno University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F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aculty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en-US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chova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1/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2, 612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66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Brno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- Královo Pole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Petr Veigend, </a:t>
            </a:r>
            <a:r>
              <a:rPr lang="cs-CZ" altLang="cs-CZ" sz="1400" b="0" dirty="0" err="1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iveigend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@fit.vut.cz</a:t>
            </a:r>
            <a:r>
              <a:rPr lang="cs-CZ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Alena Tesařová, </a:t>
            </a:r>
            <a:r>
              <a:rPr lang="cs-CZ" altLang="cs-CZ" sz="1400" b="0" dirty="0" err="1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atesarova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@fit.vut.cz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1400" b="0" dirty="0">
              <a:solidFill>
                <a:schemeClr val="bg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20223" y="6381328"/>
            <a:ext cx="821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cs-CZ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týden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cvičení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ovládat</a:t>
            </a:r>
            <a:r>
              <a:rPr lang="pt-PT" dirty="0"/>
              <a:t> </a:t>
            </a:r>
            <a:r>
              <a:rPr lang="pt-PT" dirty="0" err="1"/>
              <a:t>datové</a:t>
            </a:r>
            <a:r>
              <a:rPr lang="pt-PT" dirty="0"/>
              <a:t> </a:t>
            </a:r>
            <a:r>
              <a:rPr lang="pt-PT" dirty="0" err="1"/>
              <a:t>struktury</a:t>
            </a:r>
            <a:r>
              <a:rPr lang="pt-PT" dirty="0"/>
              <a:t> (</a:t>
            </a:r>
            <a:r>
              <a:rPr lang="pt-PT" dirty="0" err="1"/>
              <a:t>typu</a:t>
            </a:r>
            <a:r>
              <a:rPr lang="pt-PT" dirty="0"/>
              <a:t> </a:t>
            </a:r>
            <a:r>
              <a:rPr lang="pt-PT" dirty="0" err="1"/>
              <a:t>záznam</a:t>
            </a:r>
            <a:r>
              <a:rPr lang="pt-PT" dirty="0"/>
              <a:t>, </a:t>
            </a:r>
            <a:r>
              <a:rPr lang="pt-PT" dirty="0" err="1"/>
              <a:t>struct</a:t>
            </a:r>
            <a:r>
              <a:rPr lang="pt-PT" dirty="0"/>
              <a:t>),</a:t>
            </a:r>
          </a:p>
          <a:p>
            <a:r>
              <a:rPr lang="pt-PT" b="1" dirty="0" err="1"/>
              <a:t>porozumět</a:t>
            </a:r>
            <a:r>
              <a:rPr lang="pt-PT" b="1" dirty="0"/>
              <a:t> </a:t>
            </a:r>
            <a:r>
              <a:rPr lang="pt-PT" b="1" dirty="0" err="1"/>
              <a:t>přímým</a:t>
            </a:r>
            <a:r>
              <a:rPr lang="pt-PT" b="1" dirty="0"/>
              <a:t> </a:t>
            </a:r>
            <a:r>
              <a:rPr lang="pt-PT" b="1" dirty="0" err="1"/>
              <a:t>ukazatelům</a:t>
            </a:r>
            <a:r>
              <a:rPr lang="pt-PT" b="1" dirty="0"/>
              <a:t> </a:t>
            </a:r>
            <a:r>
              <a:rPr lang="pt-PT" dirty="0"/>
              <a:t>na data, </a:t>
            </a:r>
            <a:r>
              <a:rPr lang="pt-PT" dirty="0" err="1"/>
              <a:t>vysvětlit</a:t>
            </a:r>
            <a:r>
              <a:rPr lang="pt-PT" dirty="0"/>
              <a:t> </a:t>
            </a:r>
            <a:r>
              <a:rPr lang="pt-PT" dirty="0" err="1"/>
              <a:t>rozdíl</a:t>
            </a:r>
            <a:r>
              <a:rPr lang="pt-PT" dirty="0"/>
              <a:t> </a:t>
            </a:r>
            <a:r>
              <a:rPr lang="pt-PT" dirty="0" err="1"/>
              <a:t>mezi</a:t>
            </a:r>
            <a:r>
              <a:rPr lang="pt-PT" dirty="0"/>
              <a:t> </a:t>
            </a:r>
            <a:r>
              <a:rPr lang="pt-PT" dirty="0" err="1"/>
              <a:t>referenčním</a:t>
            </a:r>
            <a:r>
              <a:rPr lang="pt-PT" dirty="0"/>
              <a:t> a </a:t>
            </a:r>
            <a:r>
              <a:rPr lang="pt-PT" dirty="0" err="1"/>
              <a:t>dereferenčním</a:t>
            </a:r>
            <a:r>
              <a:rPr lang="pt-PT" dirty="0"/>
              <a:t> </a:t>
            </a:r>
            <a:r>
              <a:rPr lang="pt-PT" dirty="0" err="1"/>
              <a:t>operátorem</a:t>
            </a:r>
            <a:r>
              <a:rPr lang="pt-PT" dirty="0"/>
              <a:t> (&amp;, *),</a:t>
            </a:r>
          </a:p>
          <a:p>
            <a:r>
              <a:rPr lang="pt-PT" dirty="0" err="1"/>
              <a:t>ovládat</a:t>
            </a:r>
            <a:r>
              <a:rPr lang="pt-PT" dirty="0"/>
              <a:t> </a:t>
            </a:r>
            <a:r>
              <a:rPr lang="pt-PT" dirty="0" err="1"/>
              <a:t>práci</a:t>
            </a:r>
            <a:r>
              <a:rPr lang="pt-PT" dirty="0"/>
              <a:t> s </a:t>
            </a:r>
            <a:r>
              <a:rPr lang="pt-PT" dirty="0" err="1"/>
              <a:t>předáním</a:t>
            </a:r>
            <a:r>
              <a:rPr lang="pt-PT" dirty="0"/>
              <a:t> </a:t>
            </a:r>
            <a:r>
              <a:rPr lang="pt-PT" dirty="0" err="1"/>
              <a:t>parametrů</a:t>
            </a:r>
            <a:r>
              <a:rPr lang="pt-PT" dirty="0"/>
              <a:t> </a:t>
            </a:r>
            <a:r>
              <a:rPr lang="pt-PT" dirty="0" err="1"/>
              <a:t>odkazem</a:t>
            </a:r>
            <a:r>
              <a:rPr lang="pt-PT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10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55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ukazateli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11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04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Proměnná </a:t>
            </a:r>
            <a:endParaRPr lang="cs-CZ" dirty="0" smtClean="0"/>
          </a:p>
          <a:p>
            <a:r>
              <a:rPr lang="cs-CZ" b="1" dirty="0" smtClean="0"/>
              <a:t>Ukazatel</a:t>
            </a:r>
            <a:r>
              <a:rPr lang="cs-CZ" dirty="0" smtClean="0"/>
              <a:t> </a:t>
            </a:r>
            <a:r>
              <a:rPr lang="cs-CZ" b="1" dirty="0" smtClean="0"/>
              <a:t>(pointer) </a:t>
            </a:r>
            <a:endParaRPr lang="cs-CZ" dirty="0" smtClean="0"/>
          </a:p>
          <a:p>
            <a:r>
              <a:rPr lang="cs-CZ" b="1" dirty="0" smtClean="0"/>
              <a:t>Velikost ukazatele</a:t>
            </a:r>
          </a:p>
          <a:p>
            <a:r>
              <a:rPr lang="cs-CZ" b="1" dirty="0" smtClean="0"/>
              <a:t>Jak získám adresu proměnné?</a:t>
            </a:r>
          </a:p>
          <a:p>
            <a:r>
              <a:rPr lang="cs-CZ" b="1" dirty="0" smtClean="0"/>
              <a:t>Jak získám hodnotu z adresy?</a:t>
            </a:r>
          </a:p>
          <a:p>
            <a:r>
              <a:rPr lang="cs-CZ" b="1" dirty="0" smtClean="0"/>
              <a:t>Co se používá pro inicializaci ukazatelů?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8379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Proměnná </a:t>
            </a:r>
            <a:r>
              <a:rPr lang="cs-CZ" dirty="0"/>
              <a:t>– pojmenované místo v paměti, ve kterém uchováváme data</a:t>
            </a:r>
            <a:r>
              <a:rPr lang="cs-CZ" b="1" dirty="0"/>
              <a:t> </a:t>
            </a:r>
          </a:p>
          <a:p>
            <a:r>
              <a:rPr lang="cs-CZ" b="1" dirty="0"/>
              <a:t>Ukazatel</a:t>
            </a:r>
            <a:r>
              <a:rPr lang="cs-CZ" dirty="0"/>
              <a:t> </a:t>
            </a:r>
            <a:r>
              <a:rPr lang="cs-CZ" b="1" dirty="0"/>
              <a:t>(pointer) </a:t>
            </a:r>
            <a:r>
              <a:rPr lang="cs-CZ" dirty="0"/>
              <a:t>– proměnná, která uchovává adresu nějakého místa v paměti</a:t>
            </a:r>
          </a:p>
          <a:p>
            <a:pPr lvl="1"/>
            <a:r>
              <a:rPr lang="cs-CZ" dirty="0"/>
              <a:t>Říkáme, že ukazatel ukazuje na místo, které je určeno touto adresou</a:t>
            </a:r>
          </a:p>
          <a:p>
            <a:r>
              <a:rPr lang="cs-CZ" b="1" dirty="0"/>
              <a:t>Velikost ukazatele </a:t>
            </a:r>
            <a:r>
              <a:rPr lang="cs-CZ" dirty="0"/>
              <a:t>– závisí na tom, kolikabitový máme procesor/překladač  (16, 32, 64 bitů) </a:t>
            </a:r>
          </a:p>
          <a:p>
            <a:r>
              <a:rPr lang="cs-CZ" b="1" dirty="0"/>
              <a:t>Adresa proměnné </a:t>
            </a:r>
            <a:r>
              <a:rPr lang="cs-CZ" dirty="0"/>
              <a:t>– referenční operátor  </a:t>
            </a:r>
            <a:r>
              <a:rPr lang="cs-CZ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 </a:t>
            </a:r>
          </a:p>
          <a:p>
            <a:r>
              <a:rPr lang="cs-CZ" b="1" dirty="0"/>
              <a:t>Hodnota z adresy </a:t>
            </a:r>
            <a:r>
              <a:rPr lang="cs-CZ" dirty="0"/>
              <a:t>– dereferenční operátor  </a:t>
            </a:r>
            <a:r>
              <a:rPr lang="cs-CZ" b="1" dirty="0">
                <a:solidFill>
                  <a:srgbClr val="0070C0"/>
                </a:solidFill>
              </a:rPr>
              <a:t>*</a:t>
            </a:r>
            <a:r>
              <a:rPr lang="cs-CZ" dirty="0"/>
              <a:t> </a:t>
            </a:r>
          </a:p>
          <a:p>
            <a:r>
              <a:rPr lang="cs-CZ" b="1" dirty="0"/>
              <a:t>NULL</a:t>
            </a:r>
            <a:r>
              <a:rPr lang="cs-CZ" dirty="0"/>
              <a:t> – používá se pro inicializaci ukazatelů – říká, že ukazatel nikam neukazuje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896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412776"/>
            <a:ext cx="8139486" cy="2952328"/>
          </a:xfrm>
          <a:prstGeom prst="rect">
            <a:avLst/>
          </a:prstGeo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624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15</a:t>
            </a:fld>
            <a:endParaRPr lang="en-US" altLang="cs-CZ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320290" y="764705"/>
            <a:ext cx="8640763" cy="24482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 = 10;</a:t>
            </a:r>
          </a:p>
          <a:p>
            <a:pPr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//?</a:t>
            </a:r>
          </a:p>
          <a:p>
            <a:pPr>
              <a:buFontTx/>
              <a:buNone/>
            </a:pP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&amp;i;  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//?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20; 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//?</a:t>
            </a:r>
          </a:p>
          <a:p>
            <a:pPr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("Hodnota 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promenne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i: %d\n", i); 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//?</a:t>
            </a:r>
          </a:p>
        </p:txBody>
      </p:sp>
    </p:spTree>
    <p:extLst>
      <p:ext uri="{BB962C8B-B14F-4D97-AF65-F5344CB8AC3E}">
        <p14:creationId xmlns:p14="http://schemas.microsoft.com/office/powerpoint/2010/main" val="36991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16</a:t>
            </a:fld>
            <a:endParaRPr lang="en-US" altLang="cs-CZ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323850" y="620713"/>
            <a:ext cx="8640763" cy="24482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 = 10;</a:t>
            </a:r>
          </a:p>
          <a:p>
            <a:pPr>
              <a:buFontTx/>
              <a:buNone/>
            </a:pPr>
            <a:r>
              <a:rPr lang="cs-CZ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*p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// ukazatel p není inicializován!</a:t>
            </a:r>
          </a:p>
          <a:p>
            <a:pPr>
              <a:buFontTx/>
              <a:buNone/>
            </a:pP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&amp;i; 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20; </a:t>
            </a:r>
          </a:p>
          <a:p>
            <a:pPr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("Hodnota 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promenne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i: %d\n", i);</a:t>
            </a:r>
            <a:endParaRPr lang="cs-CZ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5" y="3144843"/>
            <a:ext cx="5832648" cy="323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7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17</a:t>
            </a:fld>
            <a:endParaRPr lang="en-US" altLang="cs-CZ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323850" y="620713"/>
            <a:ext cx="8640763" cy="24482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 = 10;</a:t>
            </a:r>
          </a:p>
          <a:p>
            <a:pPr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// ukazatel p není inicializován! </a:t>
            </a:r>
          </a:p>
          <a:p>
            <a:pPr>
              <a:buFontTx/>
              <a:buNone/>
            </a:pP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&amp;i; // ukazatel p ukazuje na i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20; </a:t>
            </a:r>
          </a:p>
          <a:p>
            <a:pPr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("Hodnota 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promenne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i: %d\n", i);</a:t>
            </a:r>
            <a:endParaRPr lang="cs-CZ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13" y="3356992"/>
            <a:ext cx="723738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18</a:t>
            </a:fld>
            <a:endParaRPr lang="en-US" altLang="cs-CZ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323850" y="620712"/>
            <a:ext cx="8640763" cy="30243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 = 10;</a:t>
            </a:r>
          </a:p>
          <a:p>
            <a:pPr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// ukazatel p není inicializován!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&amp;i; 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ukazatel p ukazuje na i</a:t>
            </a:r>
            <a:endParaRPr lang="cs-CZ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 = 20; // pomocí p jsme změnili hodnotu i </a:t>
            </a:r>
          </a:p>
          <a:p>
            <a:pPr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("Hodnota 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promenne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i: %</a:t>
            </a:r>
            <a:r>
              <a:rPr lang="cs-C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hodnota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prom</a:t>
            </a:r>
            <a:r>
              <a:rPr lang="cs-CZ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ěnn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cs-C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kam ukazuje </a:t>
            </a:r>
            <a:r>
              <a:rPr lang="cs-CZ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</a:t>
            </a:r>
            <a:r>
              <a:rPr lang="cs-C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cs-C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\n",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*p</a:t>
            </a:r>
            <a:r>
              <a:rPr lang="cs-C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cs-CZ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65" y="3789040"/>
            <a:ext cx="7272857" cy="246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19</a:t>
            </a:fld>
            <a:endParaRPr lang="en-US" altLang="cs-CZ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 bwMode="auto"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= 0, b = 42;</a:t>
            </a:r>
          </a:p>
          <a:p>
            <a:pPr marL="342900" indent="-342900"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p; 	// p --&gt;  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&amp;b;	// p --&gt;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&amp;a;	// p --&gt;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(*p) ++;	// p --&gt;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 ++;	// p --&gt;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okénko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5" y="692697"/>
            <a:ext cx="8640763" cy="5403304"/>
          </a:xfrm>
        </p:spPr>
        <p:txBody>
          <a:bodyPr/>
          <a:lstStyle/>
          <a:p>
            <a:r>
              <a:rPr lang="cs-CZ" dirty="0" smtClean="0"/>
              <a:t>Projekt č. 1</a:t>
            </a:r>
          </a:p>
          <a:p>
            <a:pPr lvl="1"/>
            <a:r>
              <a:rPr lang="cs-CZ" dirty="0" smtClean="0"/>
              <a:t>S čím jste měli největší problém</a:t>
            </a:r>
            <a:r>
              <a:rPr lang="en-US" dirty="0" smtClean="0"/>
              <a:t>?</a:t>
            </a:r>
            <a:endParaRPr lang="cs-CZ" dirty="0" smtClean="0"/>
          </a:p>
          <a:p>
            <a:pPr lvl="1"/>
            <a:r>
              <a:rPr lang="cs-CZ" dirty="0" smtClean="0"/>
              <a:t>Odevzdalo 37</a:t>
            </a:r>
            <a:r>
              <a:rPr lang="en-US" dirty="0" smtClean="0"/>
              <a:t>/40 student</a:t>
            </a:r>
            <a:r>
              <a:rPr lang="cs-CZ" dirty="0" smtClean="0"/>
              <a:t>ů</a:t>
            </a:r>
          </a:p>
          <a:p>
            <a:pPr lvl="1"/>
            <a:r>
              <a:rPr lang="cs-CZ" dirty="0" smtClean="0"/>
              <a:t>Hodnocení </a:t>
            </a:r>
            <a:r>
              <a:rPr lang="cs-CZ" dirty="0" smtClean="0"/>
              <a:t>do 14 dní</a:t>
            </a:r>
            <a:endParaRPr lang="en-US" dirty="0" smtClean="0"/>
          </a:p>
          <a:p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cs-CZ" dirty="0" smtClean="0"/>
              <a:t>č. 2</a:t>
            </a:r>
          </a:p>
          <a:p>
            <a:pPr lvl="1"/>
            <a:r>
              <a:rPr lang="cs-CZ" dirty="0" smtClean="0"/>
              <a:t>Týmy 3 – 5 členů</a:t>
            </a:r>
          </a:p>
          <a:p>
            <a:pPr lvl="1"/>
            <a:r>
              <a:rPr lang="cs-CZ" dirty="0" smtClean="0"/>
              <a:t>Zadání již na </a:t>
            </a:r>
            <a:r>
              <a:rPr lang="cs-CZ" b="1" dirty="0" smtClean="0"/>
              <a:t>wiki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2864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20</a:t>
            </a:fld>
            <a:endParaRPr lang="en-US" altLang="cs-CZ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 bwMode="auto"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= 0, b = 42;</a:t>
            </a:r>
          </a:p>
          <a:p>
            <a:pPr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p; 	// </a:t>
            </a: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--&gt; nedefinováno 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&amp;b;	// p --&gt;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&amp;a;	// p --&gt;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(*p) ++;	// p --&gt;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 ++;	// p --&gt;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9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21</a:t>
            </a:fld>
            <a:endParaRPr lang="en-US" altLang="cs-CZ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 bwMode="auto"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= 0, b = 42;</a:t>
            </a:r>
          </a:p>
          <a:p>
            <a:pPr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p; 	// </a:t>
            </a: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--&gt; nedefinováno 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&amp;b;	// p --&gt; 42 = b 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&amp;a;	// p --&gt;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(*p) ++;	// p --&gt;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 ++;	// p --&gt;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2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22</a:t>
            </a:fld>
            <a:endParaRPr lang="en-US" altLang="cs-CZ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 bwMode="auto"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= 0, b = 42;</a:t>
            </a:r>
          </a:p>
          <a:p>
            <a:pPr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p; 	// </a:t>
            </a: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--&gt; nedefinováno 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&amp;b;	// p --&gt; 42 = b 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&amp;a;	// p --&gt; 0 = a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(*p) ++;	// p --&gt;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 ++;	// p --&gt;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23</a:t>
            </a:fld>
            <a:endParaRPr lang="en-US" altLang="cs-CZ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 bwMode="auto"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= 0, b = 42;</a:t>
            </a:r>
          </a:p>
          <a:p>
            <a:pPr marL="342900" indent="-342900"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p; 	// p --&gt; nedefinováno 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&amp;b;	// p --&gt; 42 = b 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&amp;a;	// p --&gt; 0 = a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(*p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++;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p --&gt; 1 (operace přičtení 1) 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++;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--&gt; 	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24</a:t>
            </a:fld>
            <a:endParaRPr lang="en-US" altLang="cs-CZ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 bwMode="auto"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= 0, b = 42;</a:t>
            </a:r>
          </a:p>
          <a:p>
            <a:pPr marL="342900" indent="-342900"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p; 	// p --&gt; nedefinováno 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&amp;b;	// p --&gt; 42 = b 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&amp;a;	// p --&gt; 0 = a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(*p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++;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p --&gt; 1 (operace přičtení 1) 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++;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--&gt; neznámý výsledek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// k adrese a se přičte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	// </a:t>
            </a: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cs-CZ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Pozor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inicializace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vs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oper</a:t>
            </a:r>
            <a:r>
              <a:rPr lang="cs-CZ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átor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p;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vs	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 = *p;</a:t>
            </a:r>
          </a:p>
          <a:p>
            <a:pPr>
              <a:buNone/>
            </a:pPr>
            <a:endParaRPr lang="cs-CZ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9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 err="1"/>
              <a:t>ředání</a:t>
            </a:r>
            <a:r>
              <a:rPr lang="cs-CZ" dirty="0"/>
              <a:t> parametrů funkcím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Parametry můžeme funkcím předávat</a:t>
            </a:r>
          </a:p>
          <a:p>
            <a:pPr lvl="1"/>
            <a:r>
              <a:rPr lang="cs-CZ" b="1" dirty="0"/>
              <a:t>Hodnotou</a:t>
            </a:r>
            <a:r>
              <a:rPr lang="cs-CZ" dirty="0"/>
              <a:t> (vytvoříme lokální kopii proměnné)</a:t>
            </a:r>
          </a:p>
          <a:p>
            <a:pPr lvl="2"/>
            <a:r>
              <a:rPr lang="cs-CZ" dirty="0"/>
              <a:t>Lokální proměnná se vytvoří na </a:t>
            </a:r>
            <a:r>
              <a:rPr lang="cs-CZ" b="1" dirty="0"/>
              <a:t>zásobníku</a:t>
            </a:r>
          </a:p>
          <a:p>
            <a:pPr lvl="1"/>
            <a:r>
              <a:rPr lang="cs-CZ" b="1" dirty="0"/>
              <a:t>Odkazem</a:t>
            </a:r>
            <a:r>
              <a:rPr lang="cs-CZ" dirty="0"/>
              <a:t> (do funkce předáváme pouze adresu proměnné v paměti)</a:t>
            </a:r>
          </a:p>
          <a:p>
            <a:pPr lvl="1"/>
            <a:endParaRPr lang="cs-CZ" dirty="0"/>
          </a:p>
          <a:p>
            <a:r>
              <a:rPr lang="cs-CZ" dirty="0"/>
              <a:t>Předání hodnotou by mělo být bez problémů</a:t>
            </a:r>
          </a:p>
          <a:p>
            <a:r>
              <a:rPr lang="cs-CZ" dirty="0"/>
              <a:t>Jak funguje předání odkazem? Následuje příklad …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r>
              <a:rPr lang="cs-CZ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947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Předání parametrů funkcím – předávání odkazem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Abychom si ukázali, jak funguje </a:t>
            </a:r>
            <a:r>
              <a:rPr lang="cs-CZ" b="1" dirty="0"/>
              <a:t>předávání odkazem</a:t>
            </a:r>
            <a:r>
              <a:rPr lang="cs-CZ" dirty="0"/>
              <a:t>, definujme následující funkci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dirty="0"/>
          </a:p>
          <a:p>
            <a:r>
              <a:rPr lang="en-US" dirty="0"/>
              <a:t>Vid</a:t>
            </a:r>
            <a:r>
              <a:rPr lang="cs-CZ" dirty="0" err="1"/>
              <a:t>íme</a:t>
            </a:r>
            <a:r>
              <a:rPr lang="cs-CZ" dirty="0"/>
              <a:t>, že funkce nic nevrací. </a:t>
            </a:r>
          </a:p>
          <a:p>
            <a:pPr lvl="1"/>
            <a:r>
              <a:rPr lang="cs-CZ" dirty="0"/>
              <a:t>Hodnotu ale můžeme z funkce získat přes ukazatel</a:t>
            </a:r>
          </a:p>
          <a:p>
            <a:r>
              <a:rPr lang="cs-CZ" dirty="0"/>
              <a:t>Jak ji tedy zavoláme a použijeme v programu?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26</a:t>
            </a:fld>
            <a:endParaRPr lang="en-US" altLang="cs-CZ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340503" y="1700808"/>
            <a:ext cx="8607455" cy="1800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* n)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2900" lvl="1" indent="-34290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sz="2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cs-CZ" sz="2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proč?</a:t>
            </a:r>
            <a:endParaRPr lang="en-US" sz="2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451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Předání parametrů funkcím – předávání odkazem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 bwMode="auto"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deklarace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cs-CZ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n)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cs-CZ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cs-CZ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342900" lvl="1" indent="-342900"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342900" lvl="1" indent="-342900">
              <a:buNone/>
            </a:pP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</a:p>
          <a:p>
            <a:pPr marL="342900" lvl="1" indent="-342900">
              <a:buNone/>
            </a:pP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&amp;a</a:t>
            </a: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cs-CZ" sz="2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proč?</a:t>
            </a:r>
            <a:endParaRPr lang="en-US" sz="2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2600" b="1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hodnota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a:</a:t>
            </a:r>
            <a:r>
              <a:rPr lang="cs-CZ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%d", 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cs-CZ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??</a:t>
            </a:r>
          </a:p>
          <a:p>
            <a:pPr marL="342900" lvl="1" indent="-342900">
              <a:buNone/>
            </a:pPr>
            <a:endParaRPr lang="en-US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  <a:endParaRPr lang="cs-CZ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cs-CZ" sz="2600" b="1" dirty="0" err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27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2105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FEDE7E-F1F2-446E-A6E3-FD740D6F5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CA66D7-9108-41D2-BCAC-77E474BF4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dvě varianty funkce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plus</a:t>
            </a:r>
            <a:r>
              <a:rPr lang="cs-CZ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680C736-2F0D-4A4D-B917-E6D0535175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EC1D4C5-BD89-4E48-9B75-172FD2899D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28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47515CC-F626-4E78-8EB8-C0E1AB278C88}"/>
              </a:ext>
            </a:extLst>
          </p:cNvPr>
          <p:cNvSpPr txBox="1">
            <a:spLocks/>
          </p:cNvSpPr>
          <p:nvPr/>
        </p:nvSpPr>
        <p:spPr bwMode="auto">
          <a:xfrm>
            <a:off x="268272" y="1340768"/>
            <a:ext cx="8607455" cy="1800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plus_p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(int a, int b, int* v);</a:t>
            </a:r>
          </a:p>
          <a:p>
            <a:pPr marL="342900" lvl="1" indent="-342900">
              <a:buNone/>
            </a:pPr>
            <a:endParaRPr lang="cs-CZ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int plus(int a, int b);</a:t>
            </a:r>
          </a:p>
          <a:p>
            <a:pPr marL="342900" lvl="1" indent="-342900">
              <a:buNone/>
            </a:pPr>
            <a:endParaRPr lang="cs-CZ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cs-CZ" sz="2600" b="0" dirty="0">
                <a:cs typeface="Courier New" panose="02070309020205020404" pitchFamily="49" charset="0"/>
              </a:rPr>
              <a:t>Funkce provádí v = </a:t>
            </a:r>
            <a:r>
              <a:rPr lang="cs-CZ" sz="2600" b="0" dirty="0" err="1">
                <a:cs typeface="Courier New" panose="02070309020205020404" pitchFamily="49" charset="0"/>
              </a:rPr>
              <a:t>a+b</a:t>
            </a:r>
            <a:r>
              <a:rPr lang="cs-CZ" sz="2600" b="0" dirty="0">
                <a:cs typeface="Courier New" panose="02070309020205020404" pitchFamily="49" charset="0"/>
              </a:rPr>
              <a:t> .</a:t>
            </a:r>
          </a:p>
          <a:p>
            <a:pPr marL="342900" lvl="1" indent="-342900">
              <a:buNone/>
            </a:pPr>
            <a:endParaRPr lang="cs-CZ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61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funkci, která prohodí hodnoty dvou proměnných typu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/>
              <a:t>Proměnné do funkce předejte </a:t>
            </a:r>
            <a:r>
              <a:rPr lang="cs-CZ" b="1" dirty="0"/>
              <a:t>odkazem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29</a:t>
            </a:fld>
            <a:endParaRPr lang="en-US" alt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360109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č. 1 – Takto NE</a:t>
            </a:r>
            <a:r>
              <a:rPr lang="en-US" dirty="0" smtClean="0"/>
              <a:t>!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5" y="692697"/>
            <a:ext cx="8640763" cy="540330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cs-CZ" dirty="0" err="1" smtClean="0"/>
              <a:t>řekladač</a:t>
            </a:r>
            <a:r>
              <a:rPr lang="cs-CZ" dirty="0" smtClean="0"/>
              <a:t> počet prvků ve funkci ignoruje</a:t>
            </a:r>
            <a:r>
              <a:rPr lang="en-US" dirty="0" smtClean="0"/>
              <a:t>, </a:t>
            </a:r>
            <a:r>
              <a:rPr lang="en-US" dirty="0" err="1" smtClean="0"/>
              <a:t>takto</a:t>
            </a:r>
            <a:r>
              <a:rPr lang="en-US" dirty="0" smtClean="0"/>
              <a:t> se d</a:t>
            </a:r>
            <a:r>
              <a:rPr lang="cs-CZ" dirty="0" err="1" smtClean="0"/>
              <a:t>élka</a:t>
            </a:r>
            <a:r>
              <a:rPr lang="cs-CZ" dirty="0" smtClean="0"/>
              <a:t> nepředává</a:t>
            </a:r>
            <a:r>
              <a:rPr lang="en-US" dirty="0" smtClean="0"/>
              <a:t>!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Hvězdné soustavy nejsou potřeba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3</a:t>
            </a:fld>
            <a:endParaRPr lang="en-US" altLang="cs-CZ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283850" y="1669976"/>
            <a:ext cx="8640763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pocet_znak</a:t>
            </a:r>
            <a:r>
              <a:rPr lang="en-US" sz="24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cs-CZ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24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slovo[102</a:t>
            </a:r>
            <a:r>
              <a:rPr lang="cs-CZ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24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cs-CZ" sz="2400" b="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320029" y="3573016"/>
            <a:ext cx="8640763" cy="25202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>
              <a:buFontTx/>
              <a:buNone/>
            </a:pPr>
            <a:r>
              <a:rPr lang="cs-CZ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*****************************</a:t>
            </a:r>
          </a:p>
          <a:p>
            <a:pPr>
              <a:buFontTx/>
              <a:buNone/>
            </a:pPr>
            <a:r>
              <a:rPr lang="cs-CZ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*									 *</a:t>
            </a:r>
          </a:p>
          <a:p>
            <a:pPr>
              <a:buFontTx/>
              <a:buNone/>
            </a:pPr>
            <a:r>
              <a:rPr lang="cs-CZ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*	   </a:t>
            </a:r>
            <a:r>
              <a:rPr lang="cs-CZ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Alena Tesařová</a:t>
            </a:r>
            <a:r>
              <a:rPr lang="cs-CZ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 *</a:t>
            </a:r>
          </a:p>
          <a:p>
            <a:pPr>
              <a:buFontTx/>
              <a:buNone/>
            </a:pPr>
            <a:r>
              <a:rPr lang="cs-CZ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*		</a:t>
            </a:r>
            <a:r>
              <a:rPr lang="cs-CZ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xtesar36</a:t>
            </a:r>
            <a:r>
              <a:rPr lang="cs-CZ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	    </a:t>
            </a:r>
            <a:r>
              <a:rPr lang="cs-CZ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			       *</a:t>
            </a:r>
          </a:p>
          <a:p>
            <a:pPr>
              <a:buFontTx/>
              <a:buNone/>
            </a:pPr>
            <a:r>
              <a:rPr lang="cs-CZ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*****************************</a:t>
            </a:r>
          </a:p>
          <a:p>
            <a:pPr>
              <a:buFontTx/>
              <a:buNone/>
            </a:pPr>
            <a:r>
              <a:rPr lang="cs-CZ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*/</a:t>
            </a:r>
          </a:p>
        </p:txBody>
      </p:sp>
    </p:spTree>
    <p:extLst>
      <p:ext uri="{BB962C8B-B14F-4D97-AF65-F5344CB8AC3E}">
        <p14:creationId xmlns:p14="http://schemas.microsoft.com/office/powerpoint/2010/main" val="18409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Struktury, vlastní datové typy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EAC19-CD6C-4528-B09F-367B3931C207}" type="slidenum">
              <a:rPr lang="en-US" altLang="cs-CZ" smtClean="0"/>
              <a:pPr/>
              <a:t>30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204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Pole x Struktura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Pole</a:t>
            </a:r>
          </a:p>
          <a:p>
            <a:pPr lvl="1"/>
            <a:r>
              <a:rPr lang="cs-CZ" sz="2800" b="1" dirty="0">
                <a:solidFill>
                  <a:srgbClr val="00A9E0"/>
                </a:solidFill>
              </a:rPr>
              <a:t>Homogenní</a:t>
            </a:r>
            <a:r>
              <a:rPr lang="cs-CZ" sz="2800" dirty="0">
                <a:solidFill>
                  <a:srgbClr val="00A9E0"/>
                </a:solidFill>
              </a:rPr>
              <a:t> </a:t>
            </a:r>
          </a:p>
          <a:p>
            <a:pPr lvl="1"/>
            <a:r>
              <a:rPr lang="cs-CZ" sz="2800" b="1" dirty="0">
                <a:solidFill>
                  <a:srgbClr val="00B0F0"/>
                </a:solidFill>
              </a:rPr>
              <a:t>Musí</a:t>
            </a:r>
            <a:r>
              <a:rPr lang="cs-CZ" sz="2800" dirty="0"/>
              <a:t> obsahovat položky </a:t>
            </a:r>
            <a:r>
              <a:rPr lang="cs-CZ" sz="2800" b="1" dirty="0">
                <a:solidFill>
                  <a:srgbClr val="00A9E0"/>
                </a:solidFill>
              </a:rPr>
              <a:t>stejného</a:t>
            </a:r>
            <a:r>
              <a:rPr lang="cs-CZ" sz="2800" dirty="0">
                <a:solidFill>
                  <a:srgbClr val="00A9E0"/>
                </a:solidFill>
              </a:rPr>
              <a:t> </a:t>
            </a:r>
            <a:r>
              <a:rPr lang="cs-CZ" sz="2800" dirty="0"/>
              <a:t>datového typu </a:t>
            </a:r>
          </a:p>
          <a:p>
            <a:pPr lvl="1"/>
            <a:endParaRPr lang="cs-CZ" sz="2800" dirty="0"/>
          </a:p>
          <a:p>
            <a:r>
              <a:rPr lang="cs-CZ" sz="2800" b="1" dirty="0"/>
              <a:t>Struktura</a:t>
            </a:r>
          </a:p>
          <a:p>
            <a:pPr lvl="1"/>
            <a:r>
              <a:rPr lang="cs-CZ" sz="2800" b="1" dirty="0">
                <a:solidFill>
                  <a:srgbClr val="00A9E0"/>
                </a:solidFill>
              </a:rPr>
              <a:t>Heterogenní</a:t>
            </a:r>
            <a:r>
              <a:rPr lang="cs-CZ" sz="2800" dirty="0">
                <a:solidFill>
                  <a:srgbClr val="00A9E0"/>
                </a:solidFill>
              </a:rPr>
              <a:t> </a:t>
            </a:r>
          </a:p>
          <a:p>
            <a:pPr lvl="1"/>
            <a:r>
              <a:rPr lang="cs-CZ" sz="2800" b="1" dirty="0">
                <a:solidFill>
                  <a:srgbClr val="00B0F0"/>
                </a:solidFill>
              </a:rPr>
              <a:t>Může</a:t>
            </a:r>
            <a:r>
              <a:rPr lang="cs-CZ" sz="2800" dirty="0">
                <a:solidFill>
                  <a:srgbClr val="00B0F0"/>
                </a:solidFill>
              </a:rPr>
              <a:t> </a:t>
            </a:r>
            <a:r>
              <a:rPr lang="cs-CZ" sz="2800" dirty="0"/>
              <a:t>obsahovat položky </a:t>
            </a:r>
            <a:r>
              <a:rPr lang="cs-CZ" sz="2800" b="1" dirty="0">
                <a:solidFill>
                  <a:srgbClr val="00A9E0"/>
                </a:solidFill>
              </a:rPr>
              <a:t>různého</a:t>
            </a:r>
            <a:r>
              <a:rPr lang="cs-CZ" sz="2800" dirty="0">
                <a:solidFill>
                  <a:srgbClr val="00A9E0"/>
                </a:solidFill>
              </a:rPr>
              <a:t> </a:t>
            </a:r>
            <a:r>
              <a:rPr lang="cs-CZ" sz="2800" dirty="0"/>
              <a:t>datového typu </a:t>
            </a:r>
          </a:p>
          <a:p>
            <a:endParaRPr lang="cs-CZ" sz="2800" dirty="0"/>
          </a:p>
          <a:p>
            <a:pPr lvl="1"/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EAC19-CD6C-4528-B09F-367B3931C207}" type="slidenum">
              <a:rPr lang="en-US" altLang="cs-CZ" smtClean="0"/>
              <a:pPr/>
              <a:t>31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524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Klíčové slovo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endParaRPr lang="cs-CZ" dirty="0">
              <a:latin typeface="+mn-lt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EAC19-CD6C-4528-B09F-367B3931C207}" type="slidenum">
              <a:rPr lang="en-US" altLang="cs-CZ" smtClean="0"/>
              <a:pPr/>
              <a:t>32</a:t>
            </a:fld>
            <a:endParaRPr lang="en-US" altLang="cs-CZ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683568" y="1196752"/>
            <a:ext cx="7857386" cy="51444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cs-CZ" sz="2400" b="1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person 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name;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jmeno</a:t>
            </a: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sur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name;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prijmeni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cs-CZ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plat</a:t>
            </a: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342900" indent="-342900">
              <a:buFontTx/>
              <a:buNone/>
            </a:pPr>
            <a:r>
              <a:rPr lang="en-US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kern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person 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cs-CZ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400" kern="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.name = 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Pepa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//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podobne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surname</a:t>
            </a: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 %d\n", </a:t>
            </a:r>
            <a:r>
              <a:rPr lang="en-US" sz="240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%s\n", </a:t>
            </a:r>
            <a:r>
              <a:rPr lang="en-US" sz="240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FontTx/>
              <a:buNone/>
            </a:pP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74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Struktury – vlastní datový typ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Courier New" panose="02070309020205020404" pitchFamily="49" charset="0"/>
              </a:rPr>
              <a:t>Nový datový typ – klíčové slovo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EAC19-CD6C-4528-B09F-367B3931C207}" type="slidenum">
              <a:rPr lang="en-US" altLang="cs-CZ" smtClean="0"/>
              <a:pPr/>
              <a:t>33</a:t>
            </a:fld>
            <a:endParaRPr lang="en-US" altLang="cs-CZ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 bwMode="auto">
          <a:xfrm>
            <a:off x="683568" y="1196752"/>
            <a:ext cx="7857386" cy="51444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cs-CZ" sz="2400" kern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2400" b="1" kern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ypedef</a:t>
            </a:r>
            <a:r>
              <a:rPr lang="cs-CZ" sz="24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b="1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person 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name;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jmeno</a:t>
            </a: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sur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name;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prijmeni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cs-CZ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plat</a:t>
            </a: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cs-CZ" sz="2400" kern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None/>
            </a:pPr>
            <a:r>
              <a:rPr lang="en-US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400" kern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cs-CZ" sz="2400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cs-CZ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400" kern="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.name = 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Pepa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//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podobne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surname</a:t>
            </a: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 %d\n", </a:t>
            </a:r>
            <a:r>
              <a:rPr lang="en-US" sz="240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%s\n", </a:t>
            </a:r>
            <a:r>
              <a:rPr lang="en-US" sz="240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FontTx/>
              <a:buNone/>
            </a:pP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7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Struktury – demo: alokace paměti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34</a:t>
            </a:fld>
            <a:endParaRPr lang="en-US" altLang="cs-CZ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643307" y="856757"/>
            <a:ext cx="7857386" cy="51444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cs-CZ" sz="2400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2400" b="1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ypedef</a:t>
            </a:r>
            <a:r>
              <a:rPr lang="cs-CZ" sz="2400" b="1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b="1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person 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name;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jmeno</a:t>
            </a: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sur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name;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prijmeni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cs-CZ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plat</a:t>
            </a: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None/>
            </a:pPr>
            <a:r>
              <a:rPr lang="en-US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cs-CZ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test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.name = </a:t>
            </a:r>
            <a:r>
              <a:rPr lang="cs-CZ" sz="2400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jak alokujeme paměť?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cs-CZ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FontTx/>
              <a:buNone/>
            </a:pP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3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Struktury – demo: alokace paměti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35</a:t>
            </a:fld>
            <a:endParaRPr lang="en-US" altLang="cs-CZ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251618" y="856757"/>
            <a:ext cx="8640763" cy="51444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cs-CZ" sz="2400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2400" b="1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ypedef</a:t>
            </a:r>
            <a:r>
              <a:rPr lang="cs-CZ" sz="2400" b="1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b="1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person 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name;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jmeno</a:t>
            </a: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sur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name;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prijmeni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cs-CZ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plat</a:t>
            </a: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None/>
            </a:pPr>
            <a:r>
              <a:rPr lang="en-US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cs-CZ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test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.name =</a:t>
            </a:r>
          </a:p>
          <a:p>
            <a:pPr marL="342900" indent="-342900">
              <a:buFontTx/>
              <a:buNone/>
            </a:pP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cs-CZ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2400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Pepa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")+1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)*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jak ověříme, že je alokace OK?</a:t>
            </a:r>
            <a:r>
              <a:rPr lang="en-US" sz="2400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cs-CZ" sz="2400" kern="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FontTx/>
              <a:buNone/>
            </a:pP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6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Struktury – demo: alokace paměti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36</a:t>
            </a:fld>
            <a:endParaRPr lang="en-US" altLang="cs-CZ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337071" y="478625"/>
            <a:ext cx="8640763" cy="60460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cs-CZ" sz="2300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2300" b="1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ypedef</a:t>
            </a:r>
            <a:r>
              <a:rPr lang="cs-CZ" sz="2300" b="1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b="1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cs-CZ" sz="23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person </a:t>
            </a:r>
            <a:r>
              <a:rPr lang="en-US" sz="23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cs-CZ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name; </a:t>
            </a:r>
            <a:r>
              <a:rPr lang="cs-CZ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3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jmeno</a:t>
            </a:r>
            <a:endParaRPr lang="en-US" sz="23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23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3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sur</a:t>
            </a: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name; </a:t>
            </a:r>
            <a:r>
              <a:rPr lang="cs-CZ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3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prijmeni</a:t>
            </a:r>
            <a:r>
              <a:rPr lang="cs-CZ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cs-CZ" sz="23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3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300" kern="0" dirty="0" err="1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</a:t>
            </a: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cs-CZ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plat</a:t>
            </a:r>
            <a:endParaRPr lang="en-US" sz="23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cs-CZ" sz="23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None/>
            </a:pPr>
            <a:r>
              <a:rPr lang="en-US" sz="23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marL="342900" indent="-342900">
              <a:buFontTx/>
              <a:buNone/>
            </a:pPr>
            <a:r>
              <a:rPr lang="cs-CZ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cs-CZ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cs-CZ" sz="23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300" kern="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test</a:t>
            </a:r>
            <a:r>
              <a:rPr lang="cs-CZ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.name=</a:t>
            </a:r>
          </a:p>
          <a:p>
            <a:pPr marL="342900" indent="-342900">
              <a:buFontTx/>
              <a:buNone/>
            </a:pP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cs-CZ" sz="23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cs-CZ" sz="2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2300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Pepa</a:t>
            </a:r>
            <a:r>
              <a:rPr lang="cs-CZ" sz="2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")+1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)*</a:t>
            </a:r>
            <a:r>
              <a:rPr lang="cs-CZ" sz="23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3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None/>
            </a:pPr>
            <a:r>
              <a:rPr lang="cs-CZ" sz="2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2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(test.name == NULL) 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cs-CZ" sz="2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cs-CZ" sz="2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2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3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3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stderr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"Chyba alokace!„);   </a:t>
            </a:r>
            <a:b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return -1; </a:t>
            </a: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342900" indent="-342900">
              <a:buFontTx/>
              <a:buNone/>
            </a:pPr>
            <a:r>
              <a:rPr lang="cs-CZ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Tx/>
              <a:buNone/>
            </a:pPr>
            <a:r>
              <a:rPr lang="en-US" sz="23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FontTx/>
              <a:buNone/>
            </a:pPr>
            <a:endParaRPr lang="en-US" sz="23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3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23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3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5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Struktury – přístup k prvkům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46" y="764704"/>
            <a:ext cx="8640763" cy="5330825"/>
          </a:xfrm>
        </p:spPr>
        <p:txBody>
          <a:bodyPr/>
          <a:lstStyle/>
          <a:p>
            <a:r>
              <a:rPr lang="cs-CZ" dirty="0"/>
              <a:t>Operátor . nebo -&gt;</a:t>
            </a:r>
          </a:p>
          <a:p>
            <a:pPr lvl="1"/>
            <a:r>
              <a:rPr lang="cs-CZ" b="1" dirty="0"/>
              <a:t>-&gt; (šipka) </a:t>
            </a:r>
            <a:r>
              <a:rPr lang="cs-CZ" dirty="0"/>
              <a:t>pokud předáváme strukturu (složený datový typ) jako ukazatel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165" lvl="1" indent="0">
              <a:buNone/>
            </a:pPr>
            <a:endParaRPr lang="cs-CZ" dirty="0"/>
          </a:p>
          <a:p>
            <a:pPr marL="457165" lvl="1" indent="0">
              <a:buNone/>
            </a:pPr>
            <a:endParaRPr lang="en-US" sz="900" dirty="0"/>
          </a:p>
          <a:p>
            <a:pPr lvl="1"/>
            <a:r>
              <a:rPr lang="en-US" b="1" dirty="0"/>
              <a:t>. </a:t>
            </a:r>
            <a:r>
              <a:rPr lang="cs-CZ" b="1" dirty="0"/>
              <a:t>(tečka) </a:t>
            </a:r>
            <a:r>
              <a:rPr lang="en-US" dirty="0" err="1"/>
              <a:t>jindy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37</a:t>
            </a:fld>
            <a:endParaRPr lang="en-US" altLang="cs-CZ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715543" y="2060848"/>
            <a:ext cx="7857386" cy="1800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setPay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p)</a:t>
            </a:r>
          </a:p>
          <a:p>
            <a:pPr marL="342900" indent="-342900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FontTx/>
              <a:buNone/>
            </a:pPr>
            <a:r>
              <a:rPr lang="en-US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400" b="1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?</a:t>
            </a:r>
            <a:endParaRPr lang="en-US" sz="2400" b="1" kern="1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696756" y="4421593"/>
            <a:ext cx="7857386" cy="19597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setPay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p)</a:t>
            </a:r>
          </a:p>
          <a:p>
            <a:pPr marL="342900" indent="-342900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cs-CZ" sz="2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400" b="1" kern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?</a:t>
            </a:r>
            <a:r>
              <a:rPr lang="cs-CZ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None/>
            </a:pPr>
            <a:r>
              <a:rPr lang="en-US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Struktury – přístup k prvkům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067" y="620688"/>
            <a:ext cx="8640763" cy="5330825"/>
          </a:xfrm>
        </p:spPr>
        <p:txBody>
          <a:bodyPr/>
          <a:lstStyle/>
          <a:p>
            <a:r>
              <a:rPr lang="cs-CZ" dirty="0"/>
              <a:t>Operátor . nebo -&gt;</a:t>
            </a:r>
          </a:p>
          <a:p>
            <a:pPr lvl="1"/>
            <a:r>
              <a:rPr lang="cs-CZ" b="1" dirty="0"/>
              <a:t>-&gt; (šipka) </a:t>
            </a:r>
            <a:r>
              <a:rPr lang="cs-CZ" dirty="0"/>
              <a:t>pokud předáváme strukturu (složený datový typ) jako ukazatel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165" lvl="1" indent="0">
              <a:buNone/>
            </a:pPr>
            <a:endParaRPr lang="cs-CZ" dirty="0"/>
          </a:p>
          <a:p>
            <a:pPr marL="457165" lvl="1" indent="0">
              <a:buNone/>
            </a:pPr>
            <a:endParaRPr lang="en-US" sz="900" dirty="0"/>
          </a:p>
          <a:p>
            <a:pPr lvl="1"/>
            <a:r>
              <a:rPr lang="en-US" b="1" dirty="0"/>
              <a:t>. </a:t>
            </a:r>
            <a:r>
              <a:rPr lang="cs-CZ" b="1" dirty="0"/>
              <a:t>(tečka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38</a:t>
            </a:fld>
            <a:endParaRPr lang="en-US" altLang="cs-CZ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715543" y="2060848"/>
            <a:ext cx="7857386" cy="1800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setPay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p)</a:t>
            </a:r>
          </a:p>
          <a:p>
            <a:pPr marL="342900" indent="-342900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FontTx/>
              <a:buNone/>
            </a:pPr>
            <a:r>
              <a:rPr lang="en-US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p-&gt;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</a:t>
            </a:r>
            <a:r>
              <a:rPr lang="en-US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1000</a:t>
            </a:r>
            <a:r>
              <a:rPr lang="en-US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None/>
            </a:pPr>
            <a:r>
              <a:rPr lang="en-US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696756" y="4293096"/>
            <a:ext cx="7857386" cy="21030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setPay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TPerson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p)</a:t>
            </a:r>
          </a:p>
          <a:p>
            <a:pPr marL="342900" indent="-342900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cs-CZ" sz="2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</a:t>
            </a:r>
            <a:r>
              <a:rPr lang="cs-CZ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2400" b="1" kern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</a:t>
            </a:r>
            <a:r>
              <a:rPr lang="en-US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cs-CZ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cs-CZ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p;</a:t>
            </a:r>
            <a:endParaRPr lang="en-US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b="1" kern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3" y="765175"/>
            <a:ext cx="8785106" cy="5330825"/>
          </a:xfrm>
        </p:spPr>
        <p:txBody>
          <a:bodyPr/>
          <a:lstStyle/>
          <a:p>
            <a:r>
              <a:rPr lang="pt-PT" dirty="0" err="1"/>
              <a:t>Definujte</a:t>
            </a:r>
            <a:r>
              <a:rPr lang="pt-PT" dirty="0"/>
              <a:t> </a:t>
            </a:r>
            <a:r>
              <a:rPr lang="pt-PT" dirty="0" err="1"/>
              <a:t>datový</a:t>
            </a:r>
            <a:r>
              <a:rPr lang="pt-PT" dirty="0"/>
              <a:t> </a:t>
            </a:r>
            <a:r>
              <a:rPr lang="pt-PT" dirty="0" err="1"/>
              <a:t>typ</a:t>
            </a:r>
            <a:r>
              <a:rPr lang="pt-PT" dirty="0"/>
              <a:t> pro </a:t>
            </a:r>
            <a:r>
              <a:rPr lang="pt-PT" dirty="0" err="1"/>
              <a:t>dvojici</a:t>
            </a:r>
            <a:r>
              <a:rPr lang="pt-PT" dirty="0"/>
              <a:t> </a:t>
            </a:r>
            <a:r>
              <a:rPr lang="pt-PT" dirty="0" err="1"/>
              <a:t>čísel</a:t>
            </a:r>
            <a:r>
              <a:rPr lang="pt-PT" dirty="0"/>
              <a:t>. </a:t>
            </a:r>
            <a:endParaRPr lang="pt-PT" dirty="0" smtClean="0"/>
          </a:p>
          <a:p>
            <a:r>
              <a:rPr lang="pt-PT" dirty="0" err="1" smtClean="0"/>
              <a:t>Implementujte</a:t>
            </a:r>
            <a:r>
              <a:rPr lang="pt-PT" dirty="0" smtClean="0"/>
              <a:t> </a:t>
            </a:r>
            <a:r>
              <a:rPr lang="pt-PT" dirty="0" err="1"/>
              <a:t>funkci</a:t>
            </a:r>
            <a:r>
              <a:rPr lang="pt-PT" dirty="0"/>
              <a:t>, </a:t>
            </a:r>
            <a:r>
              <a:rPr lang="pt-PT" dirty="0" err="1"/>
              <a:t>která</a:t>
            </a:r>
            <a:r>
              <a:rPr lang="pt-PT" dirty="0"/>
              <a:t> provede </a:t>
            </a:r>
            <a:r>
              <a:rPr lang="pt-PT" dirty="0" err="1"/>
              <a:t>inverzi</a:t>
            </a:r>
            <a:r>
              <a:rPr lang="pt-PT" dirty="0"/>
              <a:t> </a:t>
            </a:r>
            <a:r>
              <a:rPr lang="pt-PT" dirty="0" err="1"/>
              <a:t>bodu</a:t>
            </a:r>
            <a:r>
              <a:rPr lang="pt-PT" dirty="0"/>
              <a:t> (</a:t>
            </a:r>
            <a:r>
              <a:rPr lang="pt-PT" dirty="0" err="1"/>
              <a:t>zamění</a:t>
            </a:r>
            <a:r>
              <a:rPr lang="pt-PT" dirty="0"/>
              <a:t> </a:t>
            </a:r>
            <a:r>
              <a:rPr lang="pt-PT" dirty="0" err="1"/>
              <a:t>hodnoty</a:t>
            </a:r>
            <a:r>
              <a:rPr lang="pt-PT" dirty="0"/>
              <a:t> </a:t>
            </a:r>
            <a:r>
              <a:rPr lang="pt-PT" dirty="0" err="1"/>
              <a:t>ve</a:t>
            </a:r>
            <a:r>
              <a:rPr lang="pt-PT" dirty="0"/>
              <a:t> </a:t>
            </a:r>
            <a:r>
              <a:rPr lang="pt-PT" dirty="0" err="1"/>
              <a:t>dvojici</a:t>
            </a:r>
            <a:r>
              <a:rPr lang="pt-PT" dirty="0" smtClean="0"/>
              <a:t>).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D</a:t>
            </a:r>
            <a:r>
              <a:rPr lang="cs-CZ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ále</a:t>
            </a:r>
            <a:r>
              <a:rPr lang="cs-CZ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: invertujte všechny body v relaci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zjist</a:t>
            </a:r>
            <a:r>
              <a:rPr lang="cs-CZ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ěte</a:t>
            </a:r>
            <a:r>
              <a:rPr lang="cs-CZ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 jestli každému x odpovídá právě jedno y (viz obrázek)</a:t>
            </a:r>
            <a:endParaRPr lang="pt-PT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39</a:t>
            </a:fld>
            <a:endParaRPr lang="en-US" altLang="cs-CZ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09620" y="2320320"/>
            <a:ext cx="7857386" cy="6480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400" dirty="0" err="1"/>
              <a:t>void</a:t>
            </a:r>
            <a:r>
              <a:rPr lang="pt-PT" sz="2400" dirty="0"/>
              <a:t> </a:t>
            </a:r>
            <a:r>
              <a:rPr lang="pt-PT" sz="2400" dirty="0" err="1" smtClean="0"/>
              <a:t>tuple_invert</a:t>
            </a:r>
            <a:r>
              <a:rPr lang="pt-PT" sz="2400" dirty="0" smtClean="0"/>
              <a:t>(</a:t>
            </a:r>
            <a:r>
              <a:rPr lang="cs-CZ" sz="2400" dirty="0" err="1" smtClean="0"/>
              <a:t>Tuple</a:t>
            </a:r>
            <a:r>
              <a:rPr lang="pt-PT" sz="2400" dirty="0" smtClean="0"/>
              <a:t> *</a:t>
            </a:r>
            <a:r>
              <a:rPr lang="pt-PT" sz="2400" dirty="0" err="1" smtClean="0"/>
              <a:t>point</a:t>
            </a:r>
            <a:r>
              <a:rPr lang="pt-PT" sz="2400" dirty="0" smtClean="0"/>
              <a:t>);</a:t>
            </a:r>
            <a:endParaRPr lang="pt-PT" sz="2400" dirty="0"/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759077"/>
              </p:ext>
            </p:extLst>
          </p:nvPr>
        </p:nvGraphicFramePr>
        <p:xfrm>
          <a:off x="6018272" y="4163516"/>
          <a:ext cx="3096344" cy="1900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457240" y="4077072"/>
            <a:ext cx="5410904" cy="22322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0" dirty="0" err="1"/>
              <a:t>t</a:t>
            </a:r>
            <a:r>
              <a:rPr lang="en-US" sz="2400" b="0" dirty="0" err="1" smtClean="0"/>
              <a:t>ypedef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struct</a:t>
            </a:r>
            <a:r>
              <a:rPr lang="en-US" sz="2400" b="0" dirty="0" smtClean="0"/>
              <a:t>{</a:t>
            </a:r>
          </a:p>
          <a:p>
            <a:pPr marL="0" indent="0">
              <a:buNone/>
            </a:pPr>
            <a:r>
              <a:rPr lang="en-US" sz="2400" b="0" dirty="0" smtClean="0"/>
              <a:t>…</a:t>
            </a:r>
            <a:endParaRPr lang="en-US" sz="2400" b="0" dirty="0" smtClean="0"/>
          </a:p>
          <a:p>
            <a:pPr marL="0" indent="0">
              <a:buNone/>
            </a:pPr>
            <a:r>
              <a:rPr lang="en-US" sz="2400" b="0" dirty="0" smtClean="0"/>
              <a:t>} Pair;</a:t>
            </a:r>
          </a:p>
          <a:p>
            <a:pPr marL="0" indent="0">
              <a:buNone/>
            </a:pPr>
            <a:r>
              <a:rPr lang="cs-CZ" sz="2400" b="0" dirty="0" smtClean="0"/>
              <a:t>Pair rel</a:t>
            </a:r>
            <a:r>
              <a:rPr lang="cs-CZ" sz="2400" b="0" dirty="0" smtClean="0"/>
              <a:t>1</a:t>
            </a:r>
            <a:r>
              <a:rPr lang="en-US" sz="2400" b="0" dirty="0" smtClean="0"/>
              <a:t>[]</a:t>
            </a:r>
            <a:r>
              <a:rPr lang="cs-CZ" sz="2400" b="0" dirty="0" smtClean="0"/>
              <a:t> = </a:t>
            </a:r>
            <a:r>
              <a:rPr lang="en-US" sz="2400" b="0" dirty="0" smtClean="0"/>
              <a:t>{  {1, 2},  {2, 3}, {1, 3} };</a:t>
            </a:r>
          </a:p>
          <a:p>
            <a:pPr marL="0" indent="0">
              <a:buNone/>
            </a:pPr>
            <a:endParaRPr lang="pt-PT" sz="2400" b="0" dirty="0"/>
          </a:p>
        </p:txBody>
      </p:sp>
    </p:spTree>
    <p:extLst>
      <p:ext uri="{BB962C8B-B14F-4D97-AF65-F5344CB8AC3E}">
        <p14:creationId xmlns:p14="http://schemas.microsoft.com/office/powerpoint/2010/main" val="37877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č. 1 – Takto NE</a:t>
            </a:r>
            <a:r>
              <a:rPr lang="en-US" dirty="0" smtClean="0"/>
              <a:t>!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5" y="692697"/>
            <a:ext cx="8640763" cy="5403304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dirty="0" smtClean="0"/>
              <a:t>Počet parametrů musí odpovídat i v komentářích</a:t>
            </a: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Pozor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magick</a:t>
            </a:r>
            <a:r>
              <a:rPr lang="cs-CZ" dirty="0" smtClean="0"/>
              <a:t>é konstanty</a:t>
            </a:r>
            <a:r>
              <a:rPr lang="en-US" dirty="0" smtClean="0"/>
              <a:t>!!!</a:t>
            </a:r>
            <a:endParaRPr lang="cs-CZ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4</a:t>
            </a:fld>
            <a:endParaRPr lang="en-US" altLang="cs-CZ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289197" y="1268760"/>
            <a:ext cx="8640763" cy="2479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>
              <a:buFontTx/>
              <a:buNone/>
            </a:pP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Funkce </a:t>
            </a:r>
            <a:r>
              <a:rPr lang="cs-CZ" sz="16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overi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ze se jedna o </a:t>
            </a:r>
            <a:r>
              <a:rPr lang="cs-CZ" sz="16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cislo</a:t>
            </a:r>
            <a:endParaRPr lang="cs-CZ" sz="1600" b="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@</a:t>
            </a:r>
            <a:r>
              <a:rPr lang="cs-CZ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slovo je typu </a:t>
            </a:r>
            <a:r>
              <a:rPr lang="cs-CZ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 chceme zjistit, jestli se jedna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o</a:t>
            </a:r>
            <a:endParaRPr lang="cs-CZ" sz="1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@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cislo</a:t>
            </a:r>
            <a:endParaRPr lang="en-US" sz="1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@return </a:t>
            </a:r>
            <a:r>
              <a:rPr lang="cs-CZ" sz="16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Vraci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 jestli se jedna o </a:t>
            </a:r>
            <a:r>
              <a:rPr lang="cs-CZ" sz="16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cislo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 jestli ne</a:t>
            </a:r>
            <a:endParaRPr lang="cs-CZ" sz="1600" b="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*/	</a:t>
            </a:r>
          </a:p>
          <a:p>
            <a:pPr>
              <a:buFontTx/>
              <a:buNone/>
            </a:pPr>
            <a:r>
              <a:rPr lang="cs-CZ" sz="16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je_to_cislo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slovo[])</a:t>
            </a:r>
            <a:endParaRPr lang="cs-CZ" sz="1600" b="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289197" y="4653136"/>
            <a:ext cx="8504407" cy="17281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((heslo[</a:t>
            </a:r>
            <a:r>
              <a:rPr lang="cs-CZ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pozice_znaku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]&gt;=32 &amp;&amp; heslo[</a:t>
            </a:r>
            <a:r>
              <a:rPr lang="cs-CZ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pozice_znaku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&lt;= 47 )|| (heslo[</a:t>
            </a:r>
            <a:r>
              <a:rPr lang="cs-CZ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pozice_znaku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]&gt;=58 &amp;&amp; heslo[</a:t>
            </a:r>
            <a:r>
              <a:rPr lang="cs-CZ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pozice_znaku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&lt;= 64) || (heslo[</a:t>
            </a:r>
            <a:r>
              <a:rPr lang="cs-CZ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pozice_znaku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]&gt;=123 &amp;&amp; heslo[</a:t>
            </a:r>
            <a:r>
              <a:rPr lang="cs-CZ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pozice_znaku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&lt;= 126</a:t>
            </a:r>
            <a:r>
              <a:rPr lang="cs-CZ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)){</a:t>
            </a:r>
            <a:endParaRPr lang="cs-CZ" sz="1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cs-CZ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sznak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FontTx/>
              <a:buNone/>
            </a:pPr>
            <a:r>
              <a:rPr lang="cs-CZ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1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3AB7D9-B2E7-4BBA-9E0D-DC38DE63412B}" type="slidenum">
              <a:rPr lang="en-US" altLang="cs-CZ"/>
              <a:pPr/>
              <a:t>40</a:t>
            </a:fld>
            <a:endParaRPr lang="en-US" altLang="cs-CZ"/>
          </a:p>
        </p:txBody>
      </p:sp>
      <p:sp>
        <p:nvSpPr>
          <p:cNvPr id="245764" name="Rectangle 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611560" y="1052736"/>
            <a:ext cx="8001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altLang="cs-CZ" sz="3600" b="0" dirty="0" smtClean="0">
                <a:solidFill>
                  <a:schemeClr val="bg1"/>
                </a:solidFill>
              </a:rPr>
              <a:t>DÚ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altLang="cs-CZ" sz="3600" b="0" dirty="0" smtClean="0">
                <a:solidFill>
                  <a:schemeClr val="bg1"/>
                </a:solidFill>
              </a:rPr>
              <a:t>Pokud jste tuto hodinu vůbec nevěděli, o čem je řeč, je potřeba si všechny příklady projít znovu.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cs-CZ" altLang="cs-CZ" sz="3600" b="0" dirty="0">
              <a:solidFill>
                <a:schemeClr val="bg1"/>
              </a:solidFill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altLang="cs-CZ" sz="3600" b="0" dirty="0" smtClean="0">
                <a:solidFill>
                  <a:schemeClr val="bg1"/>
                </a:solidFill>
              </a:rPr>
              <a:t>Dále si přečtěte kapitolu o ukazatelích v </a:t>
            </a:r>
            <a:r>
              <a:rPr lang="cs-CZ" altLang="cs-CZ" sz="3600" b="0" dirty="0" smtClean="0">
                <a:solidFill>
                  <a:srgbClr val="FF0000"/>
                </a:solidFill>
              </a:rPr>
              <a:t>učebnici jazyka C od Herouta</a:t>
            </a:r>
            <a:r>
              <a:rPr lang="en-US" altLang="cs-CZ" sz="3600" b="0" dirty="0" smtClean="0">
                <a:solidFill>
                  <a:srgbClr val="FF0000"/>
                </a:solidFill>
              </a:rPr>
              <a:t>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cs-CZ" sz="3600" b="0" dirty="0" smtClean="0">
                <a:solidFill>
                  <a:srgbClr val="FF0000"/>
                </a:solidFill>
              </a:rPr>
              <a:t>(</a:t>
            </a:r>
            <a:r>
              <a:rPr lang="en-US" altLang="cs-CZ" sz="3600" b="0" dirty="0" err="1" smtClean="0">
                <a:solidFill>
                  <a:srgbClr val="FF0000"/>
                </a:solidFill>
              </a:rPr>
              <a:t>kap</a:t>
            </a:r>
            <a:r>
              <a:rPr lang="en-US" altLang="cs-CZ" sz="3600" b="0" dirty="0" smtClean="0">
                <a:solidFill>
                  <a:srgbClr val="FF0000"/>
                </a:solidFill>
              </a:rPr>
              <a:t>. 10, str. 144)</a:t>
            </a:r>
            <a:r>
              <a:rPr lang="cs-CZ" altLang="cs-CZ" sz="3600" b="0" dirty="0" smtClean="0">
                <a:solidFill>
                  <a:schemeClr val="bg1"/>
                </a:solidFill>
              </a:rPr>
              <a:t>.</a:t>
            </a:r>
            <a:endParaRPr lang="en-US" altLang="cs-CZ" sz="3600" b="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Alca\AppData\Local\Microsoft\Windows\INetCache\IE\82GSMDNS\exclamation_mark_PNG6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4"/>
            <a:ext cx="985292" cy="98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lca\AppData\Local\Microsoft\Windows\INetCache\IE\82GSMDNS\exclamation_mark_PNG6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87574"/>
            <a:ext cx="985292" cy="98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3AB7D9-B2E7-4BBA-9E0D-DC38DE63412B}" type="slidenum">
              <a:rPr lang="en-US" altLang="cs-CZ"/>
              <a:pPr/>
              <a:t>41</a:t>
            </a:fld>
            <a:endParaRPr lang="en-US" altLang="cs-CZ"/>
          </a:p>
        </p:txBody>
      </p:sp>
      <p:sp>
        <p:nvSpPr>
          <p:cNvPr id="245764" name="Rectangle 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685800" y="28956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altLang="cs-CZ" sz="3600" b="0">
                <a:solidFill>
                  <a:schemeClr val="bg1"/>
                </a:solidFill>
              </a:rPr>
              <a:t>Děkuji Vám za pozornost</a:t>
            </a:r>
            <a:r>
              <a:rPr lang="en-US" altLang="cs-CZ" sz="3600" b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198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č. 1 – Takto NE</a:t>
            </a:r>
            <a:r>
              <a:rPr lang="en-US" dirty="0" smtClean="0"/>
              <a:t>!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5" y="692697"/>
            <a:ext cx="8640763" cy="5403304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P</a:t>
            </a:r>
            <a:r>
              <a:rPr lang="cs-CZ" dirty="0" err="1" smtClean="0"/>
              <a:t>ři</a:t>
            </a:r>
            <a:r>
              <a:rPr lang="cs-CZ" dirty="0" smtClean="0"/>
              <a:t> použití </a:t>
            </a:r>
            <a:r>
              <a:rPr lang="cs-CZ" dirty="0" err="1" smtClean="0"/>
              <a:t>doxygen</a:t>
            </a:r>
            <a:r>
              <a:rPr lang="cs-CZ" dirty="0" smtClean="0"/>
              <a:t> komentářů jsou potřeba dvě </a:t>
            </a:r>
            <a:r>
              <a:rPr lang="en-US" dirty="0" smtClean="0"/>
              <a:t>**</a:t>
            </a:r>
            <a:endParaRPr lang="cs-CZ" dirty="0" smtClean="0"/>
          </a:p>
          <a:p>
            <a:pPr marL="514350" indent="-514350">
              <a:buFont typeface="+mj-lt"/>
              <a:buAutoNum type="arabicPeriod" startAt="5"/>
            </a:pPr>
            <a:endParaRPr lang="cs-CZ" dirty="0"/>
          </a:p>
          <a:p>
            <a:pPr marL="514350" indent="-514350">
              <a:buFont typeface="+mj-lt"/>
              <a:buAutoNum type="arabicPeriod" startAt="5"/>
            </a:pPr>
            <a:endParaRPr lang="cs-CZ" dirty="0" smtClean="0"/>
          </a:p>
          <a:p>
            <a:pPr marL="514350" indent="-514350">
              <a:buFont typeface="+mj-lt"/>
              <a:buAutoNum type="arabicPeriod" startAt="5"/>
            </a:pPr>
            <a:endParaRPr lang="cs-CZ" dirty="0"/>
          </a:p>
          <a:p>
            <a:pPr marL="514350" indent="-514350">
              <a:buFont typeface="+mj-lt"/>
              <a:buAutoNum type="arabicPeriod" startAt="5"/>
            </a:pPr>
            <a:endParaRPr lang="cs-CZ" dirty="0" smtClean="0"/>
          </a:p>
          <a:p>
            <a:pPr marL="514350" indent="-514350">
              <a:buFont typeface="+mj-lt"/>
              <a:buAutoNum type="arabicPeriod" startAt="5"/>
            </a:pPr>
            <a:endParaRPr lang="cs-CZ" dirty="0"/>
          </a:p>
          <a:p>
            <a:pPr marL="514350" indent="-514350">
              <a:buFont typeface="+mj-lt"/>
              <a:buAutoNum type="arabicPeriod" startAt="5"/>
            </a:pPr>
            <a:r>
              <a:rPr lang="cs-CZ" dirty="0" smtClean="0"/>
              <a:t>Prosím </a:t>
            </a:r>
            <a:r>
              <a:rPr lang="cs-CZ" b="1" dirty="0" err="1" smtClean="0"/>
              <a:t>NEpoužívat</a:t>
            </a:r>
            <a:r>
              <a:rPr lang="cs-CZ" dirty="0" smtClean="0"/>
              <a:t> diakritiku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5</a:t>
            </a:fld>
            <a:endParaRPr lang="en-US" altLang="cs-CZ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269333" y="1268760"/>
            <a:ext cx="8640763" cy="22322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</a:t>
            </a:r>
            <a:endParaRPr lang="cs-CZ" sz="1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Funkce </a:t>
            </a:r>
            <a:r>
              <a:rPr lang="cs-CZ" sz="16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overi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ze se jedna o </a:t>
            </a:r>
            <a:r>
              <a:rPr lang="cs-CZ" sz="16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cislo</a:t>
            </a:r>
            <a:endParaRPr lang="cs-CZ" sz="1600" b="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@</a:t>
            </a:r>
            <a:r>
              <a:rPr lang="cs-CZ" sz="16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slovo </a:t>
            </a:r>
            <a:r>
              <a:rPr lang="en-US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pole </a:t>
            </a:r>
            <a:r>
              <a:rPr lang="en-US" sz="16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znak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ů</a:t>
            </a:r>
            <a:endParaRPr lang="en-US" sz="1600" b="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@return </a:t>
            </a:r>
            <a:r>
              <a:rPr lang="cs-CZ" sz="16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Vraci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 jestli se jedna o </a:t>
            </a:r>
            <a:r>
              <a:rPr lang="cs-CZ" sz="16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cislo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 jestli ne</a:t>
            </a:r>
            <a:endParaRPr lang="cs-CZ" sz="1600" b="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*/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16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je_to_cislo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slovo[])</a:t>
            </a:r>
            <a:endParaRPr lang="cs-CZ" sz="1600" b="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238461" y="4077072"/>
            <a:ext cx="8640763" cy="12241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16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passwords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[80];</a:t>
            </a:r>
          </a:p>
          <a:p>
            <a:pPr>
              <a:buFontTx/>
              <a:buNone/>
            </a:pPr>
            <a:r>
              <a:rPr lang="cs-CZ" sz="16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uniquesymbols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[500]; 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cs-CZ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jedineÄnĂŠ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symboly</a:t>
            </a:r>
          </a:p>
          <a:p>
            <a:pPr>
              <a:buFontTx/>
              <a:buNone/>
            </a:pPr>
            <a:r>
              <a:rPr lang="cs-CZ" sz="16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elements_counter</a:t>
            </a:r>
            <a:r>
              <a:rPr lang="cs-CZ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cs-CZ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spoÄĂ­tat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poÄet</a:t>
            </a:r>
            <a:r>
              <a:rPr lang="cs-CZ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hesel</a:t>
            </a:r>
          </a:p>
        </p:txBody>
      </p:sp>
    </p:spTree>
    <p:extLst>
      <p:ext uri="{BB962C8B-B14F-4D97-AF65-F5344CB8AC3E}">
        <p14:creationId xmlns:p14="http://schemas.microsoft.com/office/powerpoint/2010/main" val="334355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č. 1 – Takto NE</a:t>
            </a:r>
            <a:r>
              <a:rPr lang="en-US" dirty="0" smtClean="0"/>
              <a:t>!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5" y="548680"/>
            <a:ext cx="8640763" cy="5547321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cs-CZ" dirty="0" smtClean="0"/>
              <a:t>Takto to stačit nebude…</a:t>
            </a:r>
          </a:p>
          <a:p>
            <a:pPr marL="514350" indent="-514350">
              <a:buFont typeface="+mj-lt"/>
              <a:buAutoNum type="arabicPeriod" startAt="5"/>
            </a:pPr>
            <a:endParaRPr lang="cs-CZ" dirty="0"/>
          </a:p>
          <a:p>
            <a:pPr marL="514350" indent="-514350">
              <a:buFont typeface="+mj-lt"/>
              <a:buAutoNum type="arabicPeriod" startAt="5"/>
            </a:pPr>
            <a:endParaRPr lang="cs-CZ" dirty="0" smtClean="0"/>
          </a:p>
          <a:p>
            <a:pPr marL="514350" indent="-514350">
              <a:buFont typeface="+mj-lt"/>
              <a:buAutoNum type="arabicPeriod" startAt="5"/>
            </a:pPr>
            <a:endParaRPr lang="cs-CZ" dirty="0"/>
          </a:p>
          <a:p>
            <a:pPr marL="514350" indent="-514350">
              <a:buFont typeface="+mj-lt"/>
              <a:buAutoNum type="arabicPeriod" startAt="5"/>
            </a:pP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6</a:t>
            </a:fld>
            <a:endParaRPr lang="en-US" altLang="cs-CZ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269333" y="1052736"/>
            <a:ext cx="8640763" cy="23042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>
              <a:buFontTx/>
              <a:buNone/>
            </a:pPr>
            <a:r>
              <a:rPr lang="en-US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Function to compare two strings.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@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x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@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y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@return</a:t>
            </a:r>
          </a:p>
          <a:p>
            <a:pPr>
              <a:buFontTx/>
              <a:buNone/>
            </a:pPr>
            <a:r>
              <a:rPr lang="en-US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>
              <a:buFontTx/>
              <a:buNone/>
            </a:pPr>
            <a:r>
              <a:rPr lang="en-US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6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stringsCompare</a:t>
            </a:r>
            <a:r>
              <a:rPr lang="en-US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(char *x, char *</a:t>
            </a:r>
            <a:r>
              <a:rPr lang="en-US" sz="16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y)</a:t>
            </a:r>
            <a:r>
              <a:rPr lang="en-US" sz="16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cs-CZ" sz="1600" b="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0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č. 1 – Takto NE</a:t>
            </a:r>
            <a:r>
              <a:rPr lang="en-US" dirty="0"/>
              <a:t>!</a:t>
            </a:r>
            <a:endParaRPr lang="pt-PT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IZP cvičení 5</a:t>
            </a:r>
            <a:endParaRPr lang="en-US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7</a:t>
            </a:fld>
            <a:endParaRPr lang="en-US" altLang="cs-CZ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 bwMode="auto">
          <a:xfrm>
            <a:off x="323854" y="1772816"/>
            <a:ext cx="8640763" cy="46805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>
              <a:buFontTx/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structure of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password</a:t>
            </a:r>
          </a:p>
          <a:p>
            <a:pPr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@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smallC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if password has char of small alphabet</a:t>
            </a:r>
          </a:p>
          <a:p>
            <a:pPr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bigC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if password has char of small alphabet</a:t>
            </a:r>
          </a:p>
          <a:p>
            <a:pPr>
              <a:buFontTx/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@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numberC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if password has number</a:t>
            </a:r>
          </a:p>
          <a:p>
            <a:pPr>
              <a:buFontTx/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@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specC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if password has special char</a:t>
            </a:r>
          </a:p>
          <a:p>
            <a:pPr>
              <a:buFontTx/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@level password's level</a:t>
            </a:r>
          </a:p>
          <a:p>
            <a:pPr>
              <a:buFontTx/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@return 1 if it is true 0 if it is false</a:t>
            </a:r>
          </a:p>
          <a:p>
            <a:pPr>
              <a:buFontTx/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**/</a:t>
            </a:r>
          </a:p>
          <a:p>
            <a:pPr>
              <a:buFontTx/>
              <a:buNone/>
            </a:pPr>
            <a:r>
              <a:rPr lang="en-US" sz="14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endParaRPr lang="en-US" sz="1400" b="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smallC</a:t>
            </a: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bigC</a:t>
            </a: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numberC</a:t>
            </a: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specC</a:t>
            </a: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level;</a:t>
            </a:r>
          </a:p>
          <a:p>
            <a:pPr>
              <a:buFontTx/>
              <a:buNone/>
            </a:pPr>
            <a:r>
              <a:rPr lang="en-US" sz="14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Password;</a:t>
            </a:r>
            <a:endParaRPr lang="cs-CZ" sz="1400" b="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855" y="548681"/>
            <a:ext cx="8640763" cy="252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b="0" kern="0" dirty="0" smtClean="0"/>
              <a:t>6. </a:t>
            </a:r>
            <a:r>
              <a:rPr lang="en-US" b="0" kern="0" dirty="0" err="1" smtClean="0"/>
              <a:t>Struktury</a:t>
            </a:r>
            <a:r>
              <a:rPr lang="en-US" b="0" kern="0" dirty="0" smtClean="0"/>
              <a:t> </a:t>
            </a:r>
            <a:r>
              <a:rPr lang="en-US" b="0" kern="0" dirty="0" err="1" smtClean="0"/>
              <a:t>nic</a:t>
            </a:r>
            <a:r>
              <a:rPr lang="en-US" b="0" kern="0" dirty="0" smtClean="0"/>
              <a:t> </a:t>
            </a:r>
            <a:r>
              <a:rPr lang="en-US" b="0" kern="0" dirty="0" err="1" smtClean="0"/>
              <a:t>nevrac</a:t>
            </a:r>
            <a:r>
              <a:rPr lang="cs-CZ" b="0" kern="0" dirty="0" smtClean="0"/>
              <a:t>í, </a:t>
            </a:r>
            <a:r>
              <a:rPr lang="en-US" b="0" kern="0" dirty="0" smtClean="0"/>
              <a:t>@</a:t>
            </a:r>
            <a:r>
              <a:rPr lang="cs-CZ" b="0" kern="0" dirty="0" err="1" smtClean="0"/>
              <a:t>nasleduje</a:t>
            </a:r>
            <a:r>
              <a:rPr lang="cs-CZ" b="0" kern="0" dirty="0" smtClean="0"/>
              <a:t>_</a:t>
            </a:r>
            <a:r>
              <a:rPr lang="en-US" b="0" kern="0" dirty="0" err="1" smtClean="0"/>
              <a:t>klicove_slovo</a:t>
            </a:r>
            <a:endParaRPr lang="cs-CZ" b="0" kern="0" dirty="0" smtClean="0"/>
          </a:p>
          <a:p>
            <a:pPr marL="914371" lvl="1" indent="-514350"/>
            <a:r>
              <a:rPr lang="en-US" b="0" kern="0" dirty="0" err="1" smtClean="0"/>
              <a:t>zde</a:t>
            </a:r>
            <a:r>
              <a:rPr lang="en-US" b="0" kern="0" dirty="0" smtClean="0"/>
              <a:t> </a:t>
            </a:r>
            <a:r>
              <a:rPr lang="en-US" b="0" kern="0" dirty="0" err="1" smtClean="0"/>
              <a:t>sta</a:t>
            </a:r>
            <a:r>
              <a:rPr lang="cs-CZ" b="0" kern="0" dirty="0" smtClean="0"/>
              <a:t>čí komentář přímo na řádek anebo se můžeme obejít i bez něco</a:t>
            </a:r>
            <a:endParaRPr lang="en-US" b="0" kern="0" dirty="0" smtClean="0"/>
          </a:p>
          <a:p>
            <a:pPr marL="514350" indent="-514350">
              <a:buFont typeface="+mj-lt"/>
              <a:buAutoNum type="arabicPeriod" startAt="5"/>
            </a:pPr>
            <a:endParaRPr lang="en-US" b="0" kern="0" dirty="0" smtClean="0"/>
          </a:p>
          <a:p>
            <a:pPr marL="514350" indent="-514350">
              <a:buFont typeface="+mj-lt"/>
              <a:buAutoNum type="arabicPeriod" startAt="5"/>
            </a:pPr>
            <a:endParaRPr lang="en-US" b="0" kern="0" dirty="0" smtClean="0"/>
          </a:p>
          <a:p>
            <a:pPr marL="514350" indent="-514350">
              <a:buFont typeface="+mj-lt"/>
              <a:buAutoNum type="arabicPeriod" startAt="5"/>
            </a:pPr>
            <a:endParaRPr lang="en-US" b="0" kern="0" dirty="0" smtClean="0"/>
          </a:p>
          <a:p>
            <a:pPr marL="514350" indent="-514350">
              <a:buFont typeface="+mj-lt"/>
              <a:buAutoNum type="arabicPeriod" startAt="5"/>
            </a:pPr>
            <a:endParaRPr lang="en-US" b="0" kern="0" dirty="0" smtClean="0"/>
          </a:p>
          <a:p>
            <a:pPr marL="514350" indent="-514350">
              <a:buFont typeface="+mj-lt"/>
              <a:buAutoNum type="arabicPeriod" startAt="5"/>
            </a:pPr>
            <a:endParaRPr lang="en-US" b="0" kern="0" dirty="0" smtClean="0"/>
          </a:p>
          <a:p>
            <a:pPr marL="514350" indent="-514350">
              <a:buFont typeface="+mj-lt"/>
              <a:buAutoNum type="arabicPeriod" startAt="5"/>
            </a:pP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5177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</a:t>
            </a:r>
            <a:r>
              <a:rPr lang="en-US" dirty="0" err="1" smtClean="0"/>
              <a:t>i</a:t>
            </a:r>
            <a:r>
              <a:rPr lang="cs-CZ" dirty="0" smtClean="0"/>
              <a:t> za vyplnění dotazníku </a:t>
            </a:r>
            <a:r>
              <a:rPr lang="en-US" dirty="0" smtClean="0"/>
              <a:t>!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8</a:t>
            </a:fld>
            <a:endParaRPr lang="en-US" altLang="cs-CZ"/>
          </a:p>
        </p:txBody>
      </p:sp>
      <p:sp>
        <p:nvSpPr>
          <p:cNvPr id="6" name="AutoShape 1" descr="Graf odpovědí Formulářů. Název otázky: Jaké jsou Vaše zkušenosti s programováním (libovolný jazyk)? Kolik let už programujete?. Počet odpovědí: 23 odpovědí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AutoShape 2" descr="Graf odpovědí Formulářů. Název otázky: Jaké jsou Vaše zkušenosti s programováním (libovolný jazyk)? Kolik let už programujete?. Počet odpovědí: 23 odpovědí.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8" name="AutoShape 3" descr="Graf odpovědí Formulářů. Název otázky: Jaké jsou Vaše zkušenosti s programováním (libovolný jazyk)? Kolik let už programujete?. Počet odpovědí: 23 odpovědí.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" name="AutoShape 4" descr="Graf odpovědí Formulářů. Název otázky: Jaké jsou Vaše zkušenosti s programováním (libovolný jazyk)? Kolik let už programujete?. Počet odpovědí: 23 odpovědí."/>
          <p:cNvSpPr>
            <a:spLocks noChangeAspect="1" noChangeArrowheads="1"/>
          </p:cNvSpPr>
          <p:nvPr/>
        </p:nvSpPr>
        <p:spPr bwMode="auto">
          <a:xfrm>
            <a:off x="4572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12676"/>
            <a:ext cx="7458824" cy="307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65991"/>
            <a:ext cx="6840760" cy="26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4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</a:t>
            </a:r>
            <a:r>
              <a:rPr lang="en-US" dirty="0" err="1"/>
              <a:t>i</a:t>
            </a:r>
            <a:r>
              <a:rPr lang="cs-CZ" dirty="0"/>
              <a:t> za vyplnění dotazníku </a:t>
            </a:r>
            <a:r>
              <a:rPr lang="en-US" dirty="0"/>
              <a:t>!</a:t>
            </a:r>
            <a:endParaRPr lang="pt-PT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IZP cvičení 5</a:t>
            </a:r>
            <a:endParaRPr lang="en-US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9</a:t>
            </a:fld>
            <a:endParaRPr lang="en-US" alt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8" y="908720"/>
            <a:ext cx="8410366" cy="3393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9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2">
  <a:themeElements>
    <a:clrScheme name="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cs-CZ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cs-CZ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T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19050"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ln w="1905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buNone/>
          <a:defRPr sz="2600" b="0" dirty="0" err="1" smtClean="0">
            <a:solidFill>
              <a:schemeClr val="tx1"/>
            </a:solidFill>
            <a:latin typeface="+mn-lt"/>
            <a:ea typeface="Calibri" panose="020F0502020204030204" pitchFamily="34" charset="0"/>
            <a:cs typeface="Calibri" pitchFamily="34" charset="0"/>
          </a:defRPr>
        </a:defPPr>
      </a:lstStyle>
    </a:tx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T" id="{5656788B-E36F-4FFF-BDA6-6BB923389449}" vid="{C752BD65-7734-42B0-8CCC-F2885EB9FC3B}"/>
    </a:ext>
  </a:extLst>
</a:theme>
</file>

<file path=ppt/theme/theme3.xml><?xml version="1.0" encoding="utf-8"?>
<a:theme xmlns:a="http://schemas.openxmlformats.org/drawingml/2006/main" name="1_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T novy styl 4x3 EN opensans.potx" id="{8CDC9E57-8740-457D-B4C3-5FC6D09EDDC8}" vid="{800650FF-D552-4972-98D7-A2D9C4A2C4F9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A8C10AE30CD24AAA71ACBD8CF1B50F" ma:contentTypeVersion="9" ma:contentTypeDescription="Vytvoří nový dokument" ma:contentTypeScope="" ma:versionID="9c4f21ed280d6b55c8b5daf5faacddc1">
  <xsd:schema xmlns:xsd="http://www.w3.org/2001/XMLSchema" xmlns:xs="http://www.w3.org/2001/XMLSchema" xmlns:p="http://schemas.microsoft.com/office/2006/metadata/properties" xmlns:ns2="e9377578-45f5-4b0c-983b-29b73dfb6f5c" targetNamespace="http://schemas.microsoft.com/office/2006/metadata/properties" ma:root="true" ma:fieldsID="4d67bedaf10f1177102488501813fb6d" ns2:_="">
    <xsd:import namespace="e9377578-45f5-4b0c-983b-29b73dfb6f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77578-45f5-4b0c-983b-29b73dfb6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1C8643-D5E5-4EB9-A576-71309BBFA095}">
  <ds:schemaRefs>
    <ds:schemaRef ds:uri="http://www.w3.org/XML/1998/namespace"/>
    <ds:schemaRef ds:uri="http://purl.org/dc/terms/"/>
    <ds:schemaRef ds:uri="e9377578-45f5-4b0c-983b-29b73dfb6f5c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3379DA-ACE4-4D64-8AB3-CE466351CA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1320FB-0A8B-4DEB-844C-EB6F0979B5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377578-45f5-4b0c-983b-29b73dfb6f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090611 FIT_prezentace</Template>
  <TotalTime>12545</TotalTime>
  <Words>1517</Words>
  <Application>Microsoft Office PowerPoint</Application>
  <PresentationFormat>Předvádění na obrazovce (4:3)</PresentationFormat>
  <Paragraphs>477</Paragraphs>
  <Slides>41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41</vt:i4>
      </vt:variant>
    </vt:vector>
  </HeadingPairs>
  <TitlesOfParts>
    <vt:vector size="44" baseType="lpstr">
      <vt:lpstr>a2</vt:lpstr>
      <vt:lpstr>FIT</vt:lpstr>
      <vt:lpstr>1_101021 FIT Calibri</vt:lpstr>
      <vt:lpstr>Základy programování (IZP)</vt:lpstr>
      <vt:lpstr>Organizační okénko</vt:lpstr>
      <vt:lpstr>Projekt č. 1 – Takto NE!</vt:lpstr>
      <vt:lpstr>Projekt č. 1 – Takto NE!</vt:lpstr>
      <vt:lpstr>Projekt č. 1 – Takto NE!</vt:lpstr>
      <vt:lpstr>Projekt č. 1 – Takto NE!</vt:lpstr>
      <vt:lpstr>Projekt č. 1 – Takto NE!</vt:lpstr>
      <vt:lpstr>Děkuji za vyplnění dotazníku !</vt:lpstr>
      <vt:lpstr>Děkuji za vyplnění dotazníku !</vt:lpstr>
      <vt:lpstr>Náplň cvičení</vt:lpstr>
      <vt:lpstr>Práce s ukazateli</vt:lpstr>
      <vt:lpstr>Ukazatel, reference, dereference </vt:lpstr>
      <vt:lpstr>Ukazatel, reference, dereference </vt:lpstr>
      <vt:lpstr>Ukazatel, reference, dereference </vt:lpstr>
      <vt:lpstr>Ukazatel, reference, dereference </vt:lpstr>
      <vt:lpstr>Ukazatel, reference, dereference </vt:lpstr>
      <vt:lpstr>Ukazatel, reference, dereference </vt:lpstr>
      <vt:lpstr>Ukazatel, reference, dereference </vt:lpstr>
      <vt:lpstr>Ukazatel, reference, dereference </vt:lpstr>
      <vt:lpstr>Ukazatel, reference, dereference </vt:lpstr>
      <vt:lpstr>Ukazatel, reference, dereference </vt:lpstr>
      <vt:lpstr>Ukazatel, reference, dereference </vt:lpstr>
      <vt:lpstr>Ukazatel, reference, dereference </vt:lpstr>
      <vt:lpstr>Ukazatel, reference, dereference </vt:lpstr>
      <vt:lpstr>Předání parametrů funkcím</vt:lpstr>
      <vt:lpstr>Předání parametrů funkcím – předávání odkazem</vt:lpstr>
      <vt:lpstr>Předání parametrů funkcím – předávání odkazem</vt:lpstr>
      <vt:lpstr>Funkce plus</vt:lpstr>
      <vt:lpstr>Funkce swap</vt:lpstr>
      <vt:lpstr>Struktury, vlastní datové typy</vt:lpstr>
      <vt:lpstr>Pole x Struktura</vt:lpstr>
      <vt:lpstr>Struktury</vt:lpstr>
      <vt:lpstr>Struktury – vlastní datový typ</vt:lpstr>
      <vt:lpstr>Struktury – demo: alokace paměti</vt:lpstr>
      <vt:lpstr>Struktury – demo: alokace paměti</vt:lpstr>
      <vt:lpstr>Struktury – demo: alokace paměti</vt:lpstr>
      <vt:lpstr>Struktury – přístup k prvkům</vt:lpstr>
      <vt:lpstr>Struktury – přístup k prvkům</vt:lpstr>
      <vt:lpstr>Příklad</vt:lpstr>
      <vt:lpstr>Prezentace aplikace PowerPoint</vt:lpstr>
      <vt:lpstr>Prezentace aplikace PowerPoint</vt:lpstr>
    </vt:vector>
  </TitlesOfParts>
  <Company>VUT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Veigend</dc:creator>
  <cp:lastModifiedBy>Alca</cp:lastModifiedBy>
  <cp:revision>329</cp:revision>
  <dcterms:created xsi:type="dcterms:W3CDTF">2014-09-27T16:53:02Z</dcterms:created>
  <dcterms:modified xsi:type="dcterms:W3CDTF">2021-11-04T12:30:38Z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0x01010084A8C10AE30CD24AAA71ACBD8CF1B50F</vt:lpwstr>
  </property>
</Properties>
</file>