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661" r:id="rId5"/>
    <p:sldMasterId id="2147483675" r:id="rId6"/>
  </p:sldMasterIdLst>
  <p:notesMasterIdLst>
    <p:notesMasterId r:id="rId31"/>
  </p:notesMasterIdLst>
  <p:handoutMasterIdLst>
    <p:handoutMasterId r:id="rId32"/>
  </p:handoutMasterIdLst>
  <p:sldIdLst>
    <p:sldId id="464" r:id="rId7"/>
    <p:sldId id="367" r:id="rId8"/>
    <p:sldId id="662" r:id="rId9"/>
    <p:sldId id="646" r:id="rId10"/>
    <p:sldId id="612" r:id="rId11"/>
    <p:sldId id="561" r:id="rId12"/>
    <p:sldId id="655" r:id="rId13"/>
    <p:sldId id="619" r:id="rId14"/>
    <p:sldId id="620" r:id="rId15"/>
    <p:sldId id="621" r:id="rId16"/>
    <p:sldId id="622" r:id="rId17"/>
    <p:sldId id="623" r:id="rId18"/>
    <p:sldId id="624" r:id="rId19"/>
    <p:sldId id="660" r:id="rId20"/>
    <p:sldId id="661" r:id="rId21"/>
    <p:sldId id="659" r:id="rId22"/>
    <p:sldId id="630" r:id="rId23"/>
    <p:sldId id="631" r:id="rId24"/>
    <p:sldId id="656" r:id="rId25"/>
    <p:sldId id="633" r:id="rId26"/>
    <p:sldId id="663" r:id="rId27"/>
    <p:sldId id="657" r:id="rId28"/>
    <p:sldId id="658" r:id="rId29"/>
    <p:sldId id="65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B9000C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85B9"/>
    <a:srgbClr val="FE000C"/>
    <a:srgbClr val="4D4D4D"/>
    <a:srgbClr val="B9000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882CB-71E4-49F9-B287-AE8F4F43A195}" v="10" dt="2020-10-21T11:31:15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897" autoAdjust="0"/>
  </p:normalViewPr>
  <p:slideViewPr>
    <p:cSldViewPr>
      <p:cViewPr>
        <p:scale>
          <a:sx n="125" d="100"/>
          <a:sy n="125" d="100"/>
        </p:scale>
        <p:origin x="-114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9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6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66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eigend" userId="587c2485-b055-4bf0-affb-82af411550a2" providerId="ADAL" clId="{A8CA3BB0-8D87-4208-A1A9-238C4C00766F}"/>
    <pc:docChg chg="undo custSel addSld delSld modSld sldOrd">
      <pc:chgData name="Petr Veigend" userId="587c2485-b055-4bf0-affb-82af411550a2" providerId="ADAL" clId="{A8CA3BB0-8D87-4208-A1A9-238C4C00766F}" dt="2019-10-20T06:41:25.418" v="1540" actId="20577"/>
      <pc:docMkLst>
        <pc:docMk/>
      </pc:docMkLst>
      <pc:sldChg chg="addSp modSp">
        <pc:chgData name="Petr Veigend" userId="587c2485-b055-4bf0-affb-82af411550a2" providerId="ADAL" clId="{A8CA3BB0-8D87-4208-A1A9-238C4C00766F}" dt="2019-10-20T06:34:02.671" v="839" actId="113"/>
        <pc:sldMkLst>
          <pc:docMk/>
          <pc:sldMk cId="3370496781" sldId="433"/>
        </pc:sldMkLst>
        <pc:spChg chg="mod">
          <ac:chgData name="Petr Veigend" userId="587c2485-b055-4bf0-affb-82af411550a2" providerId="ADAL" clId="{A8CA3BB0-8D87-4208-A1A9-238C4C00766F}" dt="2019-10-20T06:34:02.671" v="839" actId="113"/>
          <ac:spMkLst>
            <pc:docMk/>
            <pc:sldMk cId="3370496781" sldId="433"/>
            <ac:spMk id="3" creationId="{00000000-0000-0000-0000-000000000000}"/>
          </ac:spMkLst>
        </pc:spChg>
        <pc:spChg chg="add mod">
          <ac:chgData name="Petr Veigend" userId="587c2485-b055-4bf0-affb-82af411550a2" providerId="ADAL" clId="{A8CA3BB0-8D87-4208-A1A9-238C4C00766F}" dt="2019-10-20T06:33:06.435" v="691" actId="1076"/>
          <ac:spMkLst>
            <pc:docMk/>
            <pc:sldMk cId="3370496781" sldId="433"/>
            <ac:spMk id="7" creationId="{9AE8B259-D727-4E8D-89D5-1C88D9D872DE}"/>
          </ac:spMkLst>
        </pc:spChg>
      </pc:sldChg>
      <pc:sldChg chg="addSp modSp">
        <pc:chgData name="Petr Veigend" userId="587c2485-b055-4bf0-affb-82af411550a2" providerId="ADAL" clId="{A8CA3BB0-8D87-4208-A1A9-238C4C00766F}" dt="2019-10-20T06:32:12.321" v="606" actId="20577"/>
        <pc:sldMkLst>
          <pc:docMk/>
          <pc:sldMk cId="4207892513" sldId="439"/>
        </pc:sldMkLst>
        <pc:spChg chg="mod">
          <ac:chgData name="Petr Veigend" userId="587c2485-b055-4bf0-affb-82af411550a2" providerId="ADAL" clId="{A8CA3BB0-8D87-4208-A1A9-238C4C00766F}" dt="2019-10-20T06:32:09.134" v="605" actId="20577"/>
          <ac:spMkLst>
            <pc:docMk/>
            <pc:sldMk cId="4207892513" sldId="439"/>
            <ac:spMk id="3" creationId="{00000000-0000-0000-0000-000000000000}"/>
          </ac:spMkLst>
        </pc:spChg>
        <pc:spChg chg="add mod">
          <ac:chgData name="Petr Veigend" userId="587c2485-b055-4bf0-affb-82af411550a2" providerId="ADAL" clId="{A8CA3BB0-8D87-4208-A1A9-238C4C00766F}" dt="2019-10-20T06:32:12.321" v="606" actId="20577"/>
          <ac:spMkLst>
            <pc:docMk/>
            <pc:sldMk cId="4207892513" sldId="439"/>
            <ac:spMk id="6" creationId="{6417AA26-F898-4AA9-B7F8-A91709D591A5}"/>
          </ac:spMkLst>
        </pc:spChg>
      </pc:sldChg>
      <pc:sldChg chg="modSp">
        <pc:chgData name="Petr Veigend" userId="587c2485-b055-4bf0-affb-82af411550a2" providerId="ADAL" clId="{A8CA3BB0-8D87-4208-A1A9-238C4C00766F}" dt="2019-10-20T06:18:14.894" v="13" actId="6549"/>
        <pc:sldMkLst>
          <pc:docMk/>
          <pc:sldMk cId="2499894369" sldId="464"/>
        </pc:sldMkLst>
        <pc:spChg chg="mod">
          <ac:chgData name="Petr Veigend" userId="587c2485-b055-4bf0-affb-82af411550a2" providerId="ADAL" clId="{A8CA3BB0-8D87-4208-A1A9-238C4C00766F}" dt="2019-10-20T06:18:08.538" v="11" actId="20577"/>
          <ac:spMkLst>
            <pc:docMk/>
            <pc:sldMk cId="2499894369" sldId="464"/>
            <ac:spMk id="6" creationId="{18BF317D-C566-4000-8230-823377A16C94}"/>
          </ac:spMkLst>
        </pc:spChg>
        <pc:spChg chg="mod">
          <ac:chgData name="Petr Veigend" userId="587c2485-b055-4bf0-affb-82af411550a2" providerId="ADAL" clId="{A8CA3BB0-8D87-4208-A1A9-238C4C00766F}" dt="2019-10-20T06:18:14.894" v="13" actId="6549"/>
          <ac:spMkLst>
            <pc:docMk/>
            <pc:sldMk cId="2499894369" sldId="464"/>
            <ac:spMk id="6148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21:14.186" v="191" actId="20577"/>
        <pc:sldMkLst>
          <pc:docMk/>
          <pc:sldMk cId="536272012" sldId="486"/>
        </pc:sldMkLst>
        <pc:spChg chg="mod">
          <ac:chgData name="Petr Veigend" userId="587c2485-b055-4bf0-affb-82af411550a2" providerId="ADAL" clId="{A8CA3BB0-8D87-4208-A1A9-238C4C00766F}" dt="2019-10-20T06:21:14.186" v="191" actId="20577"/>
          <ac:spMkLst>
            <pc:docMk/>
            <pc:sldMk cId="536272012" sldId="486"/>
            <ac:spMk id="7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22:19.851" v="210" actId="20577"/>
        <pc:sldMkLst>
          <pc:docMk/>
          <pc:sldMk cId="2314259516" sldId="487"/>
        </pc:sldMkLst>
        <pc:spChg chg="mod">
          <ac:chgData name="Petr Veigend" userId="587c2485-b055-4bf0-affb-82af411550a2" providerId="ADAL" clId="{A8CA3BB0-8D87-4208-A1A9-238C4C00766F}" dt="2019-10-20T06:22:19.851" v="210" actId="20577"/>
          <ac:spMkLst>
            <pc:docMk/>
            <pc:sldMk cId="2314259516" sldId="487"/>
            <ac:spMk id="7" creationId="{00000000-0000-0000-0000-000000000000}"/>
          </ac:spMkLst>
        </pc:spChg>
      </pc:sldChg>
      <pc:sldChg chg="modSp">
        <pc:chgData name="Petr Veigend" userId="587c2485-b055-4bf0-affb-82af411550a2" providerId="ADAL" clId="{A8CA3BB0-8D87-4208-A1A9-238C4C00766F}" dt="2019-10-20T06:19:10.909" v="79" actId="6549"/>
        <pc:sldMkLst>
          <pc:docMk/>
          <pc:sldMk cId="2426643883" sldId="496"/>
        </pc:sldMkLst>
        <pc:spChg chg="mod">
          <ac:chgData name="Petr Veigend" userId="587c2485-b055-4bf0-affb-82af411550a2" providerId="ADAL" clId="{A8CA3BB0-8D87-4208-A1A9-238C4C00766F}" dt="2019-10-20T06:19:10.909" v="79" actId="6549"/>
          <ac:spMkLst>
            <pc:docMk/>
            <pc:sldMk cId="2426643883" sldId="496"/>
            <ac:spMk id="3" creationId="{00000000-0000-0000-0000-000000000000}"/>
          </ac:spMkLst>
        </pc:spChg>
      </pc:sldChg>
      <pc:sldChg chg="add del">
        <pc:chgData name="Petr Veigend" userId="587c2485-b055-4bf0-affb-82af411550a2" providerId="ADAL" clId="{A8CA3BB0-8D87-4208-A1A9-238C4C00766F}" dt="2019-10-20T06:24:36.072" v="214" actId="47"/>
        <pc:sldMkLst>
          <pc:docMk/>
          <pc:sldMk cId="1603257183" sldId="503"/>
        </pc:sldMkLst>
      </pc:sldChg>
      <pc:sldChg chg="add del">
        <pc:chgData name="Petr Veigend" userId="587c2485-b055-4bf0-affb-82af411550a2" providerId="ADAL" clId="{A8CA3BB0-8D87-4208-A1A9-238C4C00766F}" dt="2019-10-20T06:24:06.767" v="212"/>
        <pc:sldMkLst>
          <pc:docMk/>
          <pc:sldMk cId="2756537766" sldId="503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909846964" sldId="556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864409235" sldId="557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043154281" sldId="558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1975501681" sldId="559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3722997002" sldId="560"/>
        </pc:sldMkLst>
      </pc:sldChg>
      <pc:sldChg chg="add ord">
        <pc:chgData name="Petr Veigend" userId="587c2485-b055-4bf0-affb-82af411550a2" providerId="ADAL" clId="{A8CA3BB0-8D87-4208-A1A9-238C4C00766F}" dt="2019-10-20T06:34:53.705" v="842"/>
        <pc:sldMkLst>
          <pc:docMk/>
          <pc:sldMk cId="2583792931" sldId="561"/>
        </pc:sldMkLst>
      </pc:sldChg>
      <pc:sldChg chg="modSp add">
        <pc:chgData name="Petr Veigend" userId="587c2485-b055-4bf0-affb-82af411550a2" providerId="ADAL" clId="{A8CA3BB0-8D87-4208-A1A9-238C4C00766F}" dt="2019-10-20T06:29:13.079" v="325" actId="313"/>
        <pc:sldMkLst>
          <pc:docMk/>
          <pc:sldMk cId="1558969883" sldId="567"/>
        </pc:sldMkLst>
        <pc:spChg chg="mod">
          <ac:chgData name="Petr Veigend" userId="587c2485-b055-4bf0-affb-82af411550a2" providerId="ADAL" clId="{A8CA3BB0-8D87-4208-A1A9-238C4C00766F}" dt="2019-10-20T06:29:13.079" v="325" actId="313"/>
          <ac:spMkLst>
            <pc:docMk/>
            <pc:sldMk cId="1558969883" sldId="567"/>
            <ac:spMk id="3" creationId="{00000000-0000-0000-0000-000000000000}"/>
          </ac:spMkLst>
        </pc:spChg>
      </pc:sldChg>
      <pc:sldChg chg="add">
        <pc:chgData name="Petr Veigend" userId="587c2485-b055-4bf0-affb-82af411550a2" providerId="ADAL" clId="{A8CA3BB0-8D87-4208-A1A9-238C4C00766F}" dt="2019-10-20T06:28:23.420" v="284"/>
        <pc:sldMkLst>
          <pc:docMk/>
          <pc:sldMk cId="1275952509" sldId="568"/>
        </pc:sldMkLst>
      </pc:sldChg>
      <pc:sldChg chg="add">
        <pc:chgData name="Petr Veigend" userId="587c2485-b055-4bf0-affb-82af411550a2" providerId="ADAL" clId="{A8CA3BB0-8D87-4208-A1A9-238C4C00766F}" dt="2019-10-20T06:28:23.420" v="284"/>
        <pc:sldMkLst>
          <pc:docMk/>
          <pc:sldMk cId="685719843" sldId="569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40450689" sldId="612"/>
        </pc:sldMkLst>
      </pc:sldChg>
      <pc:sldChg chg="add del ord">
        <pc:chgData name="Petr Veigend" userId="587c2485-b055-4bf0-affb-82af411550a2" providerId="ADAL" clId="{A8CA3BB0-8D87-4208-A1A9-238C4C00766F}" dt="2019-10-20T06:34:32.208" v="840" actId="47"/>
        <pc:sldMkLst>
          <pc:docMk/>
          <pc:sldMk cId="4247690293" sldId="618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862415171" sldId="619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699178986" sldId="620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4281768972" sldId="621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793681412" sldId="622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795024372" sldId="623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70488151" sldId="624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74591278" sldId="625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104523298" sldId="626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3846128096" sldId="627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787046120" sldId="628"/>
        </pc:sldMkLst>
      </pc:sldChg>
      <pc:sldChg chg="add ord">
        <pc:chgData name="Petr Veigend" userId="587c2485-b055-4bf0-affb-82af411550a2" providerId="ADAL" clId="{A8CA3BB0-8D87-4208-A1A9-238C4C00766F}" dt="2019-10-20T06:24:39.761" v="216"/>
        <pc:sldMkLst>
          <pc:docMk/>
          <pc:sldMk cId="2170937824" sldId="629"/>
        </pc:sldMkLst>
      </pc:sldChg>
      <pc:sldChg chg="modSp add">
        <pc:chgData name="Petr Veigend" userId="587c2485-b055-4bf0-affb-82af411550a2" providerId="ADAL" clId="{A8CA3BB0-8D87-4208-A1A9-238C4C00766F}" dt="2019-10-20T06:37:28.410" v="1151" actId="20577"/>
        <pc:sldMkLst>
          <pc:docMk/>
          <pc:sldMk cId="3141891518" sldId="630"/>
        </pc:sldMkLst>
        <pc:spChg chg="mod">
          <ac:chgData name="Petr Veigend" userId="587c2485-b055-4bf0-affb-82af411550a2" providerId="ADAL" clId="{A8CA3BB0-8D87-4208-A1A9-238C4C00766F}" dt="2019-10-20T06:36:41.691" v="1066" actId="6549"/>
          <ac:spMkLst>
            <pc:docMk/>
            <pc:sldMk cId="3141891518" sldId="630"/>
            <ac:spMk id="2" creationId="{4B11DE5D-FBEE-4F60-915D-936CB195FBC5}"/>
          </ac:spMkLst>
        </pc:spChg>
        <pc:spChg chg="mod">
          <ac:chgData name="Petr Veigend" userId="587c2485-b055-4bf0-affb-82af411550a2" providerId="ADAL" clId="{A8CA3BB0-8D87-4208-A1A9-238C4C00766F}" dt="2019-10-20T06:37:28.410" v="1151" actId="20577"/>
          <ac:spMkLst>
            <pc:docMk/>
            <pc:sldMk cId="3141891518" sldId="630"/>
            <ac:spMk id="3" creationId="{E18F5ED6-7699-4243-86F6-EAE5AFBE9865}"/>
          </ac:spMkLst>
        </pc:spChg>
      </pc:sldChg>
      <pc:sldChg chg="addSp modSp add">
        <pc:chgData name="Petr Veigend" userId="587c2485-b055-4bf0-affb-82af411550a2" providerId="ADAL" clId="{A8CA3BB0-8D87-4208-A1A9-238C4C00766F}" dt="2019-10-20T06:41:25.418" v="1540" actId="20577"/>
        <pc:sldMkLst>
          <pc:docMk/>
          <pc:sldMk cId="3759987477" sldId="631"/>
        </pc:sldMkLst>
        <pc:spChg chg="mod">
          <ac:chgData name="Petr Veigend" userId="587c2485-b055-4bf0-affb-82af411550a2" providerId="ADAL" clId="{A8CA3BB0-8D87-4208-A1A9-238C4C00766F}" dt="2019-10-20T06:37:46.640" v="1159" actId="20577"/>
          <ac:spMkLst>
            <pc:docMk/>
            <pc:sldMk cId="3759987477" sldId="631"/>
            <ac:spMk id="2" creationId="{8538DDBE-AA76-4BD8-8C8C-8FDCFE171A4B}"/>
          </ac:spMkLst>
        </pc:spChg>
        <pc:spChg chg="mod">
          <ac:chgData name="Petr Veigend" userId="587c2485-b055-4bf0-affb-82af411550a2" providerId="ADAL" clId="{A8CA3BB0-8D87-4208-A1A9-238C4C00766F}" dt="2019-10-20T06:41:25.418" v="1540" actId="20577"/>
          <ac:spMkLst>
            <pc:docMk/>
            <pc:sldMk cId="3759987477" sldId="631"/>
            <ac:spMk id="3" creationId="{A9AD9EF2-EC73-4145-A99A-BB7612F74C2A}"/>
          </ac:spMkLst>
        </pc:spChg>
        <pc:spChg chg="add mod">
          <ac:chgData name="Petr Veigend" userId="587c2485-b055-4bf0-affb-82af411550a2" providerId="ADAL" clId="{A8CA3BB0-8D87-4208-A1A9-238C4C00766F}" dt="2019-10-20T06:40:46.100" v="1420" actId="1076"/>
          <ac:spMkLst>
            <pc:docMk/>
            <pc:sldMk cId="3759987477" sldId="631"/>
            <ac:spMk id="6" creationId="{CFE306C7-EC40-4AA6-A866-D459F7FEC1CA}"/>
          </ac:spMkLst>
        </pc:spChg>
      </pc:sldChg>
    </pc:docChg>
  </pc:docChgLst>
  <pc:docChgLst>
    <pc:chgData name="Petr" userId="587c2485-b055-4bf0-affb-82af411550a2" providerId="ADAL" clId="{DE7882CB-71E4-49F9-B287-AE8F4F43A195}"/>
    <pc:docChg chg="undo custSel addSld delSld modSld sldOrd">
      <pc:chgData name="Petr" userId="587c2485-b055-4bf0-affb-82af411550a2" providerId="ADAL" clId="{DE7882CB-71E4-49F9-B287-AE8F4F43A195}" dt="2020-10-22T14:57:31.098" v="3913" actId="2696"/>
      <pc:docMkLst>
        <pc:docMk/>
      </pc:docMkLst>
      <pc:sldChg chg="modSp mod">
        <pc:chgData name="Petr" userId="587c2485-b055-4bf0-affb-82af411550a2" providerId="ADAL" clId="{DE7882CB-71E4-49F9-B287-AE8F4F43A195}" dt="2020-10-21T08:06:46.622" v="90" actId="20577"/>
        <pc:sldMkLst>
          <pc:docMk/>
          <pc:sldMk cId="3028649440" sldId="367"/>
        </pc:sldMkLst>
        <pc:spChg chg="mod">
          <ac:chgData name="Petr" userId="587c2485-b055-4bf0-affb-82af411550a2" providerId="ADAL" clId="{DE7882CB-71E4-49F9-B287-AE8F4F43A195}" dt="2020-10-21T08:06:46.622" v="90" actId="20577"/>
          <ac:spMkLst>
            <pc:docMk/>
            <pc:sldMk cId="3028649440" sldId="367"/>
            <ac:spMk id="3" creationId="{00000000-0000-0000-0000-000000000000}"/>
          </ac:spMkLst>
        </pc:spChg>
      </pc:sldChg>
      <pc:sldChg chg="modSp mod ord">
        <pc:chgData name="Petr" userId="587c2485-b055-4bf0-affb-82af411550a2" providerId="ADAL" clId="{DE7882CB-71E4-49F9-B287-AE8F4F43A195}" dt="2020-10-22T14:20:22.782" v="3853" actId="113"/>
        <pc:sldMkLst>
          <pc:docMk/>
          <pc:sldMk cId="3377386145" sldId="375"/>
        </pc:sldMkLst>
        <pc:spChg chg="mod">
          <ac:chgData name="Petr" userId="587c2485-b055-4bf0-affb-82af411550a2" providerId="ADAL" clId="{DE7882CB-71E4-49F9-B287-AE8F4F43A195}" dt="2020-10-22T14:20:22.782" v="3853" actId="113"/>
          <ac:spMkLst>
            <pc:docMk/>
            <pc:sldMk cId="3377386145" sldId="375"/>
            <ac:spMk id="3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34:46.131" v="485" actId="47"/>
        <pc:sldMkLst>
          <pc:docMk/>
          <pc:sldMk cId="0" sldId="388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389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390"/>
        </pc:sldMkLst>
      </pc:sldChg>
      <pc:sldChg chg="del">
        <pc:chgData name="Petr" userId="587c2485-b055-4bf0-affb-82af411550a2" providerId="ADAL" clId="{DE7882CB-71E4-49F9-B287-AE8F4F43A195}" dt="2020-10-21T08:26:35.703" v="220" actId="47"/>
        <pc:sldMkLst>
          <pc:docMk/>
          <pc:sldMk cId="0" sldId="391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403"/>
        </pc:sldMkLst>
      </pc:sldChg>
      <pc:sldChg chg="del">
        <pc:chgData name="Petr" userId="587c2485-b055-4bf0-affb-82af411550a2" providerId="ADAL" clId="{DE7882CB-71E4-49F9-B287-AE8F4F43A195}" dt="2020-10-21T08:34:42.322" v="484" actId="47"/>
        <pc:sldMkLst>
          <pc:docMk/>
          <pc:sldMk cId="0" sldId="404"/>
        </pc:sldMkLst>
      </pc:sldChg>
      <pc:sldChg chg="modSp mod">
        <pc:chgData name="Petr" userId="587c2485-b055-4bf0-affb-82af411550a2" providerId="ADAL" clId="{DE7882CB-71E4-49F9-B287-AE8F4F43A195}" dt="2020-10-21T10:23:54.880" v="1675" actId="20577"/>
        <pc:sldMkLst>
          <pc:docMk/>
          <pc:sldMk cId="3283987500" sldId="415"/>
        </pc:sldMkLst>
        <pc:spChg chg="mod">
          <ac:chgData name="Petr" userId="587c2485-b055-4bf0-affb-82af411550a2" providerId="ADAL" clId="{DE7882CB-71E4-49F9-B287-AE8F4F43A195}" dt="2020-10-21T10:23:54.880" v="1675" actId="20577"/>
          <ac:spMkLst>
            <pc:docMk/>
            <pc:sldMk cId="3283987500" sldId="415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370496781" sldId="433"/>
        </pc:sldMkLst>
      </pc:sldChg>
      <pc:sldChg chg="del">
        <pc:chgData name="Petr" userId="587c2485-b055-4bf0-affb-82af411550a2" providerId="ADAL" clId="{DE7882CB-71E4-49F9-B287-AE8F4F43A195}" dt="2020-10-21T10:23:36.711" v="1668" actId="47"/>
        <pc:sldMkLst>
          <pc:docMk/>
          <pc:sldMk cId="3082390868" sldId="442"/>
        </pc:sldMkLst>
      </pc:sldChg>
      <pc:sldChg chg="modSp mod">
        <pc:chgData name="Petr" userId="587c2485-b055-4bf0-affb-82af411550a2" providerId="ADAL" clId="{DE7882CB-71E4-49F9-B287-AE8F4F43A195}" dt="2020-10-21T10:23:42.320" v="1670" actId="20577"/>
        <pc:sldMkLst>
          <pc:docMk/>
          <pc:sldMk cId="3614495372" sldId="445"/>
        </pc:sldMkLst>
        <pc:spChg chg="mod">
          <ac:chgData name="Petr" userId="587c2485-b055-4bf0-affb-82af411550a2" providerId="ADAL" clId="{DE7882CB-71E4-49F9-B287-AE8F4F43A195}" dt="2020-10-21T10:23:42.320" v="1670" actId="20577"/>
          <ac:spMkLst>
            <pc:docMk/>
            <pc:sldMk cId="3614495372" sldId="445"/>
            <ac:spMk id="2" creationId="{00000000-0000-0000-0000-000000000000}"/>
          </ac:spMkLst>
        </pc:spChg>
      </pc:sldChg>
      <pc:sldChg chg="modSp del mod">
        <pc:chgData name="Petr" userId="587c2485-b055-4bf0-affb-82af411550a2" providerId="ADAL" clId="{DE7882CB-71E4-49F9-B287-AE8F4F43A195}" dt="2020-10-21T10:23:49.994" v="1673" actId="47"/>
        <pc:sldMkLst>
          <pc:docMk/>
          <pc:sldMk cId="506022021" sldId="448"/>
        </pc:sldMkLst>
        <pc:spChg chg="mod">
          <ac:chgData name="Petr" userId="587c2485-b055-4bf0-affb-82af411550a2" providerId="ADAL" clId="{DE7882CB-71E4-49F9-B287-AE8F4F43A195}" dt="2020-10-21T10:23:46.527" v="1672" actId="20577"/>
          <ac:spMkLst>
            <pc:docMk/>
            <pc:sldMk cId="506022021" sldId="448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70547174" sldId="453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2099019492" sldId="456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3886519968" sldId="457"/>
        </pc:sldMkLst>
      </pc:sldChg>
      <pc:sldChg chg="modSp mod">
        <pc:chgData name="Petr" userId="587c2485-b055-4bf0-affb-82af411550a2" providerId="ADAL" clId="{DE7882CB-71E4-49F9-B287-AE8F4F43A195}" dt="2020-10-22T13:42:16.053" v="3477" actId="20577"/>
        <pc:sldMkLst>
          <pc:docMk/>
          <pc:sldMk cId="2499894369" sldId="464"/>
        </pc:sldMkLst>
        <pc:spChg chg="mod">
          <ac:chgData name="Petr" userId="587c2485-b055-4bf0-affb-82af411550a2" providerId="ADAL" clId="{DE7882CB-71E4-49F9-B287-AE8F4F43A195}" dt="2020-10-22T13:42:16.053" v="3477" actId="20577"/>
          <ac:spMkLst>
            <pc:docMk/>
            <pc:sldMk cId="2499894369" sldId="464"/>
            <ac:spMk id="6" creationId="{18BF317D-C566-4000-8230-823377A16C94}"/>
          </ac:spMkLst>
        </pc:spChg>
      </pc:sldChg>
      <pc:sldChg chg="del">
        <pc:chgData name="Petr" userId="587c2485-b055-4bf0-affb-82af411550a2" providerId="ADAL" clId="{DE7882CB-71E4-49F9-B287-AE8F4F43A195}" dt="2020-10-21T08:34:23.323" v="481" actId="47"/>
        <pc:sldMkLst>
          <pc:docMk/>
          <pc:sldMk cId="650525334" sldId="468"/>
        </pc:sldMkLst>
      </pc:sldChg>
      <pc:sldChg chg="del">
        <pc:chgData name="Petr" userId="587c2485-b055-4bf0-affb-82af411550a2" providerId="ADAL" clId="{DE7882CB-71E4-49F9-B287-AE8F4F43A195}" dt="2020-10-21T08:34:21.976" v="480" actId="47"/>
        <pc:sldMkLst>
          <pc:docMk/>
          <pc:sldMk cId="667907785" sldId="469"/>
        </pc:sldMkLst>
      </pc:sldChg>
      <pc:sldChg chg="add">
        <pc:chgData name="Petr" userId="587c2485-b055-4bf0-affb-82af411550a2" providerId="ADAL" clId="{DE7882CB-71E4-49F9-B287-AE8F4F43A195}" dt="2020-10-21T08:51:24.853" v="509"/>
        <pc:sldMkLst>
          <pc:docMk/>
          <pc:sldMk cId="2722101428" sldId="469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2398999728" sldId="471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1040148286" sldId="472"/>
        </pc:sldMkLst>
      </pc:sldChg>
      <pc:sldChg chg="del">
        <pc:chgData name="Petr" userId="587c2485-b055-4bf0-affb-82af411550a2" providerId="ADAL" clId="{DE7882CB-71E4-49F9-B287-AE8F4F43A195}" dt="2020-10-21T08:34:19.899" v="479" actId="47"/>
        <pc:sldMkLst>
          <pc:docMk/>
          <pc:sldMk cId="1285657863" sldId="473"/>
        </pc:sldMkLst>
      </pc:sldChg>
      <pc:sldChg chg="del">
        <pc:chgData name="Petr" userId="587c2485-b055-4bf0-affb-82af411550a2" providerId="ADAL" clId="{DE7882CB-71E4-49F9-B287-AE8F4F43A195}" dt="2020-10-21T08:34:27.432" v="482" actId="47"/>
        <pc:sldMkLst>
          <pc:docMk/>
          <pc:sldMk cId="999085483" sldId="474"/>
        </pc:sldMkLst>
      </pc:sldChg>
      <pc:sldChg chg="del">
        <pc:chgData name="Petr" userId="587c2485-b055-4bf0-affb-82af411550a2" providerId="ADAL" clId="{DE7882CB-71E4-49F9-B287-AE8F4F43A195}" dt="2020-10-21T08:34:27.778" v="483" actId="47"/>
        <pc:sldMkLst>
          <pc:docMk/>
          <pc:sldMk cId="1838136532" sldId="475"/>
        </pc:sldMkLst>
      </pc:sldChg>
      <pc:sldChg chg="modSp mod">
        <pc:chgData name="Petr" userId="587c2485-b055-4bf0-affb-82af411550a2" providerId="ADAL" clId="{DE7882CB-71E4-49F9-B287-AE8F4F43A195}" dt="2020-10-21T10:45:31.995" v="3368" actId="20577"/>
        <pc:sldMkLst>
          <pc:docMk/>
          <pc:sldMk cId="4060999599" sldId="483"/>
        </pc:sldMkLst>
        <pc:spChg chg="mod">
          <ac:chgData name="Petr" userId="587c2485-b055-4bf0-affb-82af411550a2" providerId="ADAL" clId="{DE7882CB-71E4-49F9-B287-AE8F4F43A195}" dt="2020-10-21T10:45:31.995" v="3368" actId="20577"/>
          <ac:spMkLst>
            <pc:docMk/>
            <pc:sldMk cId="4060999599" sldId="483"/>
            <ac:spMk id="3" creationId="{00000000-0000-0000-0000-000000000000}"/>
          </ac:spMkLst>
        </pc:spChg>
      </pc:sldChg>
      <pc:sldChg chg="add">
        <pc:chgData name="Petr" userId="587c2485-b055-4bf0-affb-82af411550a2" providerId="ADAL" clId="{DE7882CB-71E4-49F9-B287-AE8F4F43A195}" dt="2020-10-21T08:51:24.853" v="509"/>
        <pc:sldMkLst>
          <pc:docMk/>
          <pc:sldMk cId="1707031957" sldId="484"/>
        </pc:sldMkLst>
      </pc:sldChg>
      <pc:sldChg chg="del">
        <pc:chgData name="Petr" userId="587c2485-b055-4bf0-affb-82af411550a2" providerId="ADAL" clId="{DE7882CB-71E4-49F9-B287-AE8F4F43A195}" dt="2020-10-21T08:11:04.145" v="100" actId="47"/>
        <pc:sldMkLst>
          <pc:docMk/>
          <pc:sldMk cId="4075964827" sldId="484"/>
        </pc:sldMkLst>
      </pc:sldChg>
      <pc:sldChg chg="modSp mod">
        <pc:chgData name="Petr" userId="587c2485-b055-4bf0-affb-82af411550a2" providerId="ADAL" clId="{DE7882CB-71E4-49F9-B287-AE8F4F43A195}" dt="2020-10-21T08:12:51.366" v="182" actId="20577"/>
        <pc:sldMkLst>
          <pc:docMk/>
          <pc:sldMk cId="536272012" sldId="486"/>
        </pc:sldMkLst>
        <pc:spChg chg="mod">
          <ac:chgData name="Petr" userId="587c2485-b055-4bf0-affb-82af411550a2" providerId="ADAL" clId="{DE7882CB-71E4-49F9-B287-AE8F4F43A195}" dt="2020-10-21T08:12:51.366" v="182" actId="20577"/>
          <ac:spMkLst>
            <pc:docMk/>
            <pc:sldMk cId="536272012" sldId="486"/>
            <ac:spMk id="7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11:09.777" v="101" actId="47"/>
        <pc:sldMkLst>
          <pc:docMk/>
          <pc:sldMk cId="2314259516" sldId="487"/>
        </pc:sldMkLst>
      </pc:sldChg>
      <pc:sldChg chg="modSp mod">
        <pc:chgData name="Petr" userId="587c2485-b055-4bf0-affb-82af411550a2" providerId="ADAL" clId="{DE7882CB-71E4-49F9-B287-AE8F4F43A195}" dt="2020-10-21T08:26:26.079" v="219" actId="6549"/>
        <pc:sldMkLst>
          <pc:docMk/>
          <pc:sldMk cId="3817963205" sldId="493"/>
        </pc:sldMkLst>
        <pc:spChg chg="mod">
          <ac:chgData name="Petr" userId="587c2485-b055-4bf0-affb-82af411550a2" providerId="ADAL" clId="{DE7882CB-71E4-49F9-B287-AE8F4F43A195}" dt="2020-10-21T08:26:26.079" v="219" actId="6549"/>
          <ac:spMkLst>
            <pc:docMk/>
            <pc:sldMk cId="3817963205" sldId="493"/>
            <ac:spMk id="6" creationId="{00000000-0000-0000-0000-000000000000}"/>
          </ac:spMkLst>
        </pc:spChg>
      </pc:sldChg>
      <pc:sldChg chg="modSp mod">
        <pc:chgData name="Petr" userId="587c2485-b055-4bf0-affb-82af411550a2" providerId="ADAL" clId="{DE7882CB-71E4-49F9-B287-AE8F4F43A195}" dt="2020-10-22T10:51:28.553" v="3390" actId="20577"/>
        <pc:sldMkLst>
          <pc:docMk/>
          <pc:sldMk cId="591877366" sldId="494"/>
        </pc:sldMkLst>
        <pc:spChg chg="mod">
          <ac:chgData name="Petr" userId="587c2485-b055-4bf0-affb-82af411550a2" providerId="ADAL" clId="{DE7882CB-71E4-49F9-B287-AE8F4F43A195}" dt="2020-10-22T10:51:28.553" v="3390" actId="20577"/>
          <ac:spMkLst>
            <pc:docMk/>
            <pc:sldMk cId="591877366" sldId="494"/>
            <ac:spMk id="2" creationId="{00000000-0000-0000-0000-000000000000}"/>
          </ac:spMkLst>
        </pc:spChg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3403265600" sldId="497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34792496" sldId="498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379078392" sldId="499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23291368" sldId="500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813510149" sldId="501"/>
        </pc:sldMkLst>
      </pc:sldChg>
      <pc:sldChg chg="del">
        <pc:chgData name="Petr" userId="587c2485-b055-4bf0-affb-82af411550a2" providerId="ADAL" clId="{DE7882CB-71E4-49F9-B287-AE8F4F43A195}" dt="2020-10-21T08:22:44.470" v="183" actId="47"/>
        <pc:sldMkLst>
          <pc:docMk/>
          <pc:sldMk cId="2422808114" sldId="502"/>
        </pc:sldMkLst>
      </pc:sldChg>
      <pc:sldChg chg="del">
        <pc:chgData name="Petr" userId="587c2485-b055-4bf0-affb-82af411550a2" providerId="ADAL" clId="{DE7882CB-71E4-49F9-B287-AE8F4F43A195}" dt="2020-10-21T08:35:21.374" v="486" actId="47"/>
        <pc:sldMkLst>
          <pc:docMk/>
          <pc:sldMk cId="2909846964" sldId="556"/>
        </pc:sldMkLst>
      </pc:sldChg>
      <pc:sldChg chg="del">
        <pc:chgData name="Petr" userId="587c2485-b055-4bf0-affb-82af411550a2" providerId="ADAL" clId="{DE7882CB-71E4-49F9-B287-AE8F4F43A195}" dt="2020-10-21T08:35:21.791" v="487" actId="47"/>
        <pc:sldMkLst>
          <pc:docMk/>
          <pc:sldMk cId="864409235" sldId="557"/>
        </pc:sldMkLst>
      </pc:sldChg>
      <pc:sldChg chg="del">
        <pc:chgData name="Petr" userId="587c2485-b055-4bf0-affb-82af411550a2" providerId="ADAL" clId="{DE7882CB-71E4-49F9-B287-AE8F4F43A195}" dt="2020-10-21T08:35:22.003" v="488" actId="47"/>
        <pc:sldMkLst>
          <pc:docMk/>
          <pc:sldMk cId="2043154281" sldId="558"/>
        </pc:sldMkLst>
      </pc:sldChg>
      <pc:sldChg chg="del">
        <pc:chgData name="Petr" userId="587c2485-b055-4bf0-affb-82af411550a2" providerId="ADAL" clId="{DE7882CB-71E4-49F9-B287-AE8F4F43A195}" dt="2020-10-21T08:35:24.336" v="489" actId="47"/>
        <pc:sldMkLst>
          <pc:docMk/>
          <pc:sldMk cId="1975501681" sldId="559"/>
        </pc:sldMkLst>
      </pc:sldChg>
      <pc:sldChg chg="del">
        <pc:chgData name="Petr" userId="587c2485-b055-4bf0-affb-82af411550a2" providerId="ADAL" clId="{DE7882CB-71E4-49F9-B287-AE8F4F43A195}" dt="2020-10-21T08:35:28.112" v="490" actId="47"/>
        <pc:sldMkLst>
          <pc:docMk/>
          <pc:sldMk cId="3722997002" sldId="560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1558969883" sldId="567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1275952509" sldId="568"/>
        </pc:sldMkLst>
      </pc:sldChg>
      <pc:sldChg chg="del">
        <pc:chgData name="Petr" userId="587c2485-b055-4bf0-affb-82af411550a2" providerId="ADAL" clId="{DE7882CB-71E4-49F9-B287-AE8F4F43A195}" dt="2020-10-21T08:48:22.611" v="491" actId="47"/>
        <pc:sldMkLst>
          <pc:docMk/>
          <pc:sldMk cId="685719843" sldId="569"/>
        </pc:sldMkLst>
      </pc:sldChg>
      <pc:sldChg chg="add ord">
        <pc:chgData name="Petr" userId="587c2485-b055-4bf0-affb-82af411550a2" providerId="ADAL" clId="{DE7882CB-71E4-49F9-B287-AE8F4F43A195}" dt="2020-10-21T08:52:08.579" v="514"/>
        <pc:sldMkLst>
          <pc:docMk/>
          <pc:sldMk cId="3396665198" sldId="570"/>
        </pc:sldMkLst>
      </pc:sldChg>
      <pc:sldChg chg="add ord">
        <pc:chgData name="Petr" userId="587c2485-b055-4bf0-affb-82af411550a2" providerId="ADAL" clId="{DE7882CB-71E4-49F9-B287-AE8F4F43A195}" dt="2020-10-21T08:52:08.579" v="514"/>
        <pc:sldMkLst>
          <pc:docMk/>
          <pc:sldMk cId="477481139" sldId="571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1366053924" sldId="572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3022030119" sldId="573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893082756" sldId="574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66054416" sldId="575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247600729" sldId="576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1080730390" sldId="577"/>
        </pc:sldMkLst>
      </pc:sldChg>
      <pc:sldChg chg="add del ord">
        <pc:chgData name="Petr" userId="587c2485-b055-4bf0-affb-82af411550a2" providerId="ADAL" clId="{DE7882CB-71E4-49F9-B287-AE8F4F43A195}" dt="2020-10-21T08:57:47.426" v="515" actId="47"/>
        <pc:sldMkLst>
          <pc:docMk/>
          <pc:sldMk cId="321447959" sldId="578"/>
        </pc:sldMkLst>
      </pc:sldChg>
      <pc:sldChg chg="add del ord">
        <pc:chgData name="Petr" userId="587c2485-b055-4bf0-affb-82af411550a2" providerId="ADAL" clId="{DE7882CB-71E4-49F9-B287-AE8F4F43A195}" dt="2020-10-21T09:02:23.701" v="516" actId="47"/>
        <pc:sldMkLst>
          <pc:docMk/>
          <pc:sldMk cId="2922755780" sldId="579"/>
        </pc:sldMkLst>
      </pc:sldChg>
      <pc:sldChg chg="addSp delSp modSp new mod ord setBg">
        <pc:chgData name="Petr" userId="587c2485-b055-4bf0-affb-82af411550a2" providerId="ADAL" clId="{DE7882CB-71E4-49F9-B287-AE8F4F43A195}" dt="2020-10-21T10:46:02.655" v="3374"/>
        <pc:sldMkLst>
          <pc:docMk/>
          <pc:sldMk cId="886621399" sldId="632"/>
        </pc:sldMkLst>
        <pc:spChg chg="mod">
          <ac:chgData name="Petr" userId="587c2485-b055-4bf0-affb-82af411550a2" providerId="ADAL" clId="{DE7882CB-71E4-49F9-B287-AE8F4F43A195}" dt="2020-10-21T08:31:49.470" v="452" actId="20577"/>
          <ac:spMkLst>
            <pc:docMk/>
            <pc:sldMk cId="886621399" sldId="632"/>
            <ac:spMk id="2" creationId="{91D76587-FF11-459C-BFB4-F88105B2546A}"/>
          </ac:spMkLst>
        </pc:spChg>
        <pc:spChg chg="add del mod">
          <ac:chgData name="Petr" userId="587c2485-b055-4bf0-affb-82af411550a2" providerId="ADAL" clId="{DE7882CB-71E4-49F9-B287-AE8F4F43A195}" dt="2020-10-21T08:30:32.718" v="401" actId="6549"/>
          <ac:spMkLst>
            <pc:docMk/>
            <pc:sldMk cId="886621399" sldId="632"/>
            <ac:spMk id="3" creationId="{EFBE95D8-594D-454C-AB08-8246A39754C0}"/>
          </ac:spMkLst>
        </pc:spChg>
        <pc:spChg chg="add del mod">
          <ac:chgData name="Petr" userId="587c2485-b055-4bf0-affb-82af411550a2" providerId="ADAL" clId="{DE7882CB-71E4-49F9-B287-AE8F4F43A195}" dt="2020-10-21T08:30:24.769" v="393" actId="22"/>
          <ac:spMkLst>
            <pc:docMk/>
            <pc:sldMk cId="886621399" sldId="632"/>
            <ac:spMk id="7" creationId="{1FE1E0D2-6D4C-44A3-A93F-CD0F18512C0D}"/>
          </ac:spMkLst>
        </pc:spChg>
        <pc:spChg chg="add mod">
          <ac:chgData name="Petr" userId="587c2485-b055-4bf0-affb-82af411550a2" providerId="ADAL" clId="{DE7882CB-71E4-49F9-B287-AE8F4F43A195}" dt="2020-10-21T08:32:33.183" v="476" actId="6549"/>
          <ac:spMkLst>
            <pc:docMk/>
            <pc:sldMk cId="886621399" sldId="632"/>
            <ac:spMk id="9" creationId="{41D0646D-B368-4FD9-B6C7-44D4CF4958F3}"/>
          </ac:spMkLst>
        </pc:spChg>
        <pc:spChg chg="add del">
          <ac:chgData name="Petr" userId="587c2485-b055-4bf0-affb-82af411550a2" providerId="ADAL" clId="{DE7882CB-71E4-49F9-B287-AE8F4F43A195}" dt="2020-10-21T08:30:48.152" v="407"/>
          <ac:spMkLst>
            <pc:docMk/>
            <pc:sldMk cId="886621399" sldId="632"/>
            <ac:spMk id="10" creationId="{D60B3EC6-74FF-4586-9BC6-D69FB1AF33C0}"/>
          </ac:spMkLst>
        </pc:spChg>
        <pc:spChg chg="add del mod">
          <ac:chgData name="Petr" userId="587c2485-b055-4bf0-affb-82af411550a2" providerId="ADAL" clId="{DE7882CB-71E4-49F9-B287-AE8F4F43A195}" dt="2020-10-21T08:32:39.029" v="478"/>
          <ac:spMkLst>
            <pc:docMk/>
            <pc:sldMk cId="886621399" sldId="632"/>
            <ac:spMk id="11" creationId="{802F99E3-D5E5-4FCD-896B-1CC9893FF442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1T08:51:57.456" v="510" actId="47"/>
        <pc:sldMkLst>
          <pc:docMk/>
          <pc:sldMk cId="3457275983" sldId="633"/>
        </pc:sldMkLst>
        <pc:spChg chg="del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2" creationId="{68384943-8798-41B2-A433-C5AA5B6B9366}"/>
          </ac:spMkLst>
        </pc:spChg>
        <pc:spChg chg="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3" creationId="{9F243948-76D8-4041-B9A7-D92A854A9945}"/>
          </ac:spMkLst>
        </pc:spChg>
        <pc:spChg chg="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4" creationId="{EDBD41A5-7A34-42DF-A4BE-CC345ADFECDF}"/>
          </ac:spMkLst>
        </pc:spChg>
        <pc:spChg chg="del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5" creationId="{2785F06A-B008-4230-B4CD-75E3099A50B3}"/>
          </ac:spMkLst>
        </pc:spChg>
        <pc:spChg chg="add mod ord">
          <ac:chgData name="Petr" userId="587c2485-b055-4bf0-affb-82af411550a2" providerId="ADAL" clId="{DE7882CB-71E4-49F9-B287-AE8F4F43A195}" dt="2020-10-21T08:48:37.378" v="506" actId="20577"/>
          <ac:spMkLst>
            <pc:docMk/>
            <pc:sldMk cId="3457275983" sldId="633"/>
            <ac:spMk id="6" creationId="{41548874-9155-4D99-9D48-6B4DE9E57A87}"/>
          </ac:spMkLst>
        </pc:spChg>
        <pc:spChg chg="add mod ord">
          <ac:chgData name="Petr" userId="587c2485-b055-4bf0-affb-82af411550a2" providerId="ADAL" clId="{DE7882CB-71E4-49F9-B287-AE8F4F43A195}" dt="2020-10-21T08:48:30.928" v="493" actId="700"/>
          <ac:spMkLst>
            <pc:docMk/>
            <pc:sldMk cId="3457275983" sldId="633"/>
            <ac:spMk id="7" creationId="{160562F1-C390-47DD-B2EF-6DCD476DA668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1T08:51:59.722" v="511" actId="47"/>
        <pc:sldMkLst>
          <pc:docMk/>
          <pc:sldMk cId="583172950" sldId="634"/>
        </pc:sldMkLst>
        <pc:spChg chg="del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2" creationId="{7807C7D2-0901-458D-A18E-07AFF772AE2D}"/>
          </ac:spMkLst>
        </pc:spChg>
        <pc:spChg chg="del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3" creationId="{749C51CE-3D64-497A-8379-D63C22955648}"/>
          </ac:spMkLst>
        </pc:spChg>
        <pc:spChg chg="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4" creationId="{C40CACFF-C6CE-4C80-827B-2A7F556865DC}"/>
          </ac:spMkLst>
        </pc:spChg>
        <pc:spChg chg="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5" creationId="{3C3181A8-7559-4504-9372-CC6E129C4193}"/>
          </ac:spMkLst>
        </pc:spChg>
        <pc:spChg chg="add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6" creationId="{E401214C-79B6-4095-8F9A-C841D259C685}"/>
          </ac:spMkLst>
        </pc:spChg>
        <pc:spChg chg="add mod ord">
          <ac:chgData name="Petr" userId="587c2485-b055-4bf0-affb-82af411550a2" providerId="ADAL" clId="{DE7882CB-71E4-49F9-B287-AE8F4F43A195}" dt="2020-10-21T08:48:43.136" v="508" actId="700"/>
          <ac:spMkLst>
            <pc:docMk/>
            <pc:sldMk cId="583172950" sldId="634"/>
            <ac:spMk id="7" creationId="{7EA99831-DEFA-4B5D-9672-47B81A0D3C9E}"/>
          </ac:spMkLst>
        </pc:spChg>
      </pc:sldChg>
      <pc:sldChg chg="add del">
        <pc:chgData name="Petr" userId="587c2485-b055-4bf0-affb-82af411550a2" providerId="ADAL" clId="{DE7882CB-71E4-49F9-B287-AE8F4F43A195}" dt="2020-10-22T10:51:15.013" v="3375" actId="47"/>
        <pc:sldMkLst>
          <pc:docMk/>
          <pc:sldMk cId="29788030" sldId="635"/>
        </pc:sldMkLst>
      </pc:sldChg>
      <pc:sldChg chg="modSp add mod">
        <pc:chgData name="Petr" userId="587c2485-b055-4bf0-affb-82af411550a2" providerId="ADAL" clId="{DE7882CB-71E4-49F9-B287-AE8F4F43A195}" dt="2020-10-22T10:52:40.396" v="3465" actId="20577"/>
        <pc:sldMkLst>
          <pc:docMk/>
          <pc:sldMk cId="2543816228" sldId="636"/>
        </pc:sldMkLst>
        <pc:spChg chg="mod">
          <ac:chgData name="Petr" userId="587c2485-b055-4bf0-affb-82af411550a2" providerId="ADAL" clId="{DE7882CB-71E4-49F9-B287-AE8F4F43A195}" dt="2020-10-22T10:52:40.396" v="3465" actId="20577"/>
          <ac:spMkLst>
            <pc:docMk/>
            <pc:sldMk cId="2543816228" sldId="636"/>
            <ac:spMk id="3" creationId="{00000000-0000-0000-0000-000000000000}"/>
          </ac:spMkLst>
        </pc:spChg>
      </pc:sldChg>
      <pc:sldChg chg="addSp delSp modSp new mod setBg">
        <pc:chgData name="Petr" userId="587c2485-b055-4bf0-affb-82af411550a2" providerId="ADAL" clId="{DE7882CB-71E4-49F9-B287-AE8F4F43A195}" dt="2020-10-21T09:08:18.929" v="800" actId="113"/>
        <pc:sldMkLst>
          <pc:docMk/>
          <pc:sldMk cId="1849427508" sldId="637"/>
        </pc:sldMkLst>
        <pc:spChg chg="mod">
          <ac:chgData name="Petr" userId="587c2485-b055-4bf0-affb-82af411550a2" providerId="ADAL" clId="{DE7882CB-71E4-49F9-B287-AE8F4F43A195}" dt="2020-10-21T09:03:32.622" v="673" actId="20577"/>
          <ac:spMkLst>
            <pc:docMk/>
            <pc:sldMk cId="1849427508" sldId="637"/>
            <ac:spMk id="2" creationId="{AF6BC64F-9DA2-4880-A909-4C0964EBE42E}"/>
          </ac:spMkLst>
        </pc:spChg>
        <pc:spChg chg="mod">
          <ac:chgData name="Petr" userId="587c2485-b055-4bf0-affb-82af411550a2" providerId="ADAL" clId="{DE7882CB-71E4-49F9-B287-AE8F4F43A195}" dt="2020-10-21T09:02:34.291" v="545" actId="20577"/>
          <ac:spMkLst>
            <pc:docMk/>
            <pc:sldMk cId="1849427508" sldId="637"/>
            <ac:spMk id="5" creationId="{0BC1271D-7808-4E1D-82BE-E3CEFE72CB46}"/>
          </ac:spMkLst>
        </pc:spChg>
        <pc:spChg chg="add del mod">
          <ac:chgData name="Petr" userId="587c2485-b055-4bf0-affb-82af411550a2" providerId="ADAL" clId="{DE7882CB-71E4-49F9-B287-AE8F4F43A195}" dt="2020-10-21T09:03:28.490" v="672"/>
          <ac:spMkLst>
            <pc:docMk/>
            <pc:sldMk cId="1849427508" sldId="637"/>
            <ac:spMk id="6" creationId="{CAD9A800-40DC-436E-841F-4689FA2C02A3}"/>
          </ac:spMkLst>
        </pc:spChg>
        <pc:spChg chg="add mod">
          <ac:chgData name="Petr" userId="587c2485-b055-4bf0-affb-82af411550a2" providerId="ADAL" clId="{DE7882CB-71E4-49F9-B287-AE8F4F43A195}" dt="2020-10-21T09:08:18.929" v="800" actId="113"/>
          <ac:spMkLst>
            <pc:docMk/>
            <pc:sldMk cId="1849427508" sldId="637"/>
            <ac:spMk id="7" creationId="{2E88FD6F-520E-4632-8FE1-58454780B9ED}"/>
          </ac:spMkLst>
        </pc:spChg>
        <pc:spChg chg="add del mod">
          <ac:chgData name="Petr" userId="587c2485-b055-4bf0-affb-82af411550a2" providerId="ADAL" clId="{DE7882CB-71E4-49F9-B287-AE8F4F43A195}" dt="2020-10-21T09:05:55.360" v="797"/>
          <ac:spMkLst>
            <pc:docMk/>
            <pc:sldMk cId="1849427508" sldId="637"/>
            <ac:spMk id="8" creationId="{ED6E9B87-20B7-453C-AD6D-D75E6CD0C509}"/>
          </ac:spMkLst>
        </pc:spChg>
        <pc:spChg chg="add del">
          <ac:chgData name="Petr" userId="587c2485-b055-4bf0-affb-82af411550a2" providerId="ADAL" clId="{DE7882CB-71E4-49F9-B287-AE8F4F43A195}" dt="2020-10-21T09:08:18.050" v="799" actId="22"/>
          <ac:spMkLst>
            <pc:docMk/>
            <pc:sldMk cId="1849427508" sldId="637"/>
            <ac:spMk id="10" creationId="{A969C1B4-275C-4C3C-935E-0A8C324AD265}"/>
          </ac:spMkLst>
        </pc:spChg>
      </pc:sldChg>
      <pc:sldChg chg="addSp delSp modSp new mod ord modClrScheme chgLayout">
        <pc:chgData name="Petr" userId="587c2485-b055-4bf0-affb-82af411550a2" providerId="ADAL" clId="{DE7882CB-71E4-49F9-B287-AE8F4F43A195}" dt="2020-10-21T09:14:44.231" v="1008" actId="20577"/>
        <pc:sldMkLst>
          <pc:docMk/>
          <pc:sldMk cId="1296775042" sldId="638"/>
        </pc:sldMkLst>
        <pc:spChg chg="del 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2" creationId="{8C2B0E43-D943-4024-B1A8-22E3189A4C2D}"/>
          </ac:spMkLst>
        </pc:spChg>
        <pc:spChg chg="del 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3" creationId="{76A58E5A-A6D6-4006-AE43-842F1C76419D}"/>
          </ac:spMkLst>
        </pc:spChg>
        <pc:spChg chg="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4" creationId="{C30C4A78-3DF9-4927-B754-980DEAD48AFF}"/>
          </ac:spMkLst>
        </pc:spChg>
        <pc:spChg chg="mod ord">
          <ac:chgData name="Petr" userId="587c2485-b055-4bf0-affb-82af411550a2" providerId="ADAL" clId="{DE7882CB-71E4-49F9-B287-AE8F4F43A195}" dt="2020-10-21T09:08:34.404" v="804" actId="700"/>
          <ac:spMkLst>
            <pc:docMk/>
            <pc:sldMk cId="1296775042" sldId="638"/>
            <ac:spMk id="5" creationId="{C302A1E1-51F0-4849-97D5-9241E724321E}"/>
          </ac:spMkLst>
        </pc:spChg>
        <pc:spChg chg="add mod ord">
          <ac:chgData name="Petr" userId="587c2485-b055-4bf0-affb-82af411550a2" providerId="ADAL" clId="{DE7882CB-71E4-49F9-B287-AE8F4F43A195}" dt="2020-10-21T09:14:44.231" v="1008" actId="20577"/>
          <ac:spMkLst>
            <pc:docMk/>
            <pc:sldMk cId="1296775042" sldId="638"/>
            <ac:spMk id="6" creationId="{CC6662EB-86C2-4DAC-AEB4-C7B4E009F983}"/>
          </ac:spMkLst>
        </pc:spChg>
        <pc:spChg chg="add del mod ord">
          <ac:chgData name="Petr" userId="587c2485-b055-4bf0-affb-82af411550a2" providerId="ADAL" clId="{DE7882CB-71E4-49F9-B287-AE8F4F43A195}" dt="2020-10-21T09:08:35.392" v="805" actId="22"/>
          <ac:spMkLst>
            <pc:docMk/>
            <pc:sldMk cId="1296775042" sldId="638"/>
            <ac:spMk id="7" creationId="{E68D7BFF-DECE-4FE6-AFC2-24FFF8110BCB}"/>
          </ac:spMkLst>
        </pc:spChg>
        <pc:spChg chg="add mod">
          <ac:chgData name="Petr" userId="587c2485-b055-4bf0-affb-82af411550a2" providerId="ADAL" clId="{DE7882CB-71E4-49F9-B287-AE8F4F43A195}" dt="2020-10-21T09:14:35.023" v="981" actId="20577"/>
          <ac:spMkLst>
            <pc:docMk/>
            <pc:sldMk cId="1296775042" sldId="638"/>
            <ac:spMk id="9" creationId="{D9367589-2A13-41E6-864C-6FA889CF52CB}"/>
          </ac:spMkLst>
        </pc:spChg>
      </pc:sldChg>
      <pc:sldChg chg="addSp modSp new mod">
        <pc:chgData name="Petr" userId="587c2485-b055-4bf0-affb-82af411550a2" providerId="ADAL" clId="{DE7882CB-71E4-49F9-B287-AE8F4F43A195}" dt="2020-10-21T09:24:13.506" v="1407" actId="1076"/>
        <pc:sldMkLst>
          <pc:docMk/>
          <pc:sldMk cId="2503589668" sldId="639"/>
        </pc:sldMkLst>
        <pc:spChg chg="mod">
          <ac:chgData name="Petr" userId="587c2485-b055-4bf0-affb-82af411550a2" providerId="ADAL" clId="{DE7882CB-71E4-49F9-B287-AE8F4F43A195}" dt="2020-10-21T09:15:31.270" v="1174" actId="20577"/>
          <ac:spMkLst>
            <pc:docMk/>
            <pc:sldMk cId="2503589668" sldId="639"/>
            <ac:spMk id="2" creationId="{5FE7882C-4F74-4616-BDED-B5835185F8D7}"/>
          </ac:spMkLst>
        </pc:spChg>
        <pc:spChg chg="mod">
          <ac:chgData name="Petr" userId="587c2485-b055-4bf0-affb-82af411550a2" providerId="ADAL" clId="{DE7882CB-71E4-49F9-B287-AE8F4F43A195}" dt="2020-10-21T09:14:50.486" v="1018" actId="20577"/>
          <ac:spMkLst>
            <pc:docMk/>
            <pc:sldMk cId="2503589668" sldId="639"/>
            <ac:spMk id="5" creationId="{6331BC05-F045-4B1B-BC0B-931CC2400810}"/>
          </ac:spMkLst>
        </pc:spChg>
        <pc:spChg chg="add mod">
          <ac:chgData name="Petr" userId="587c2485-b055-4bf0-affb-82af411550a2" providerId="ADAL" clId="{DE7882CB-71E4-49F9-B287-AE8F4F43A195}" dt="2020-10-21T09:24:13.506" v="1407" actId="1076"/>
          <ac:spMkLst>
            <pc:docMk/>
            <pc:sldMk cId="2503589668" sldId="639"/>
            <ac:spMk id="6" creationId="{79096DB7-9455-4312-B5C2-D1145EEEB59E}"/>
          </ac:spMkLst>
        </pc:spChg>
      </pc:sldChg>
      <pc:sldChg chg="modSp new mod">
        <pc:chgData name="Petr" userId="587c2485-b055-4bf0-affb-82af411550a2" providerId="ADAL" clId="{DE7882CB-71E4-49F9-B287-AE8F4F43A195}" dt="2020-10-21T10:13:44.448" v="1666" actId="20577"/>
        <pc:sldMkLst>
          <pc:docMk/>
          <pc:sldMk cId="522048555" sldId="640"/>
        </pc:sldMkLst>
        <pc:spChg chg="mod">
          <ac:chgData name="Petr" userId="587c2485-b055-4bf0-affb-82af411550a2" providerId="ADAL" clId="{DE7882CB-71E4-49F9-B287-AE8F4F43A195}" dt="2020-10-21T10:13:42.059" v="1665" actId="6549"/>
          <ac:spMkLst>
            <pc:docMk/>
            <pc:sldMk cId="522048555" sldId="640"/>
            <ac:spMk id="2" creationId="{4AB9E06F-B8DB-420A-9DD0-A3F90337D6A1}"/>
          </ac:spMkLst>
        </pc:spChg>
        <pc:spChg chg="mod">
          <ac:chgData name="Petr" userId="587c2485-b055-4bf0-affb-82af411550a2" providerId="ADAL" clId="{DE7882CB-71E4-49F9-B287-AE8F4F43A195}" dt="2020-10-21T10:13:44.448" v="1666" actId="20577"/>
          <ac:spMkLst>
            <pc:docMk/>
            <pc:sldMk cId="522048555" sldId="640"/>
            <ac:spMk id="5" creationId="{AFAE82EE-3FC8-4C4B-873E-A34EA9A92C69}"/>
          </ac:spMkLst>
        </pc:spChg>
      </pc:sldChg>
      <pc:sldChg chg="modSp new mod">
        <pc:chgData name="Petr" userId="587c2485-b055-4bf0-affb-82af411550a2" providerId="ADAL" clId="{DE7882CB-71E4-49F9-B287-AE8F4F43A195}" dt="2020-10-21T10:32:50.968" v="1865" actId="20577"/>
        <pc:sldMkLst>
          <pc:docMk/>
          <pc:sldMk cId="2683993448" sldId="641"/>
        </pc:sldMkLst>
        <pc:spChg chg="mod">
          <ac:chgData name="Petr" userId="587c2485-b055-4bf0-affb-82af411550a2" providerId="ADAL" clId="{DE7882CB-71E4-49F9-B287-AE8F4F43A195}" dt="2020-10-21T10:32:50.968" v="1865" actId="20577"/>
          <ac:spMkLst>
            <pc:docMk/>
            <pc:sldMk cId="2683993448" sldId="641"/>
            <ac:spMk id="2" creationId="{59B18330-0F9B-4665-B091-472E40586BD9}"/>
          </ac:spMkLst>
        </pc:spChg>
        <pc:spChg chg="mod">
          <ac:chgData name="Petr" userId="587c2485-b055-4bf0-affb-82af411550a2" providerId="ADAL" clId="{DE7882CB-71E4-49F9-B287-AE8F4F43A195}" dt="2020-10-21T10:31:35.665" v="1690" actId="20577"/>
          <ac:spMkLst>
            <pc:docMk/>
            <pc:sldMk cId="2683993448" sldId="641"/>
            <ac:spMk id="5" creationId="{982FCB59-DE53-4FAF-8311-9291577C1574}"/>
          </ac:spMkLst>
        </pc:spChg>
      </pc:sldChg>
      <pc:sldChg chg="addSp delSp modSp new del mod modClrScheme chgLayout">
        <pc:chgData name="Petr" userId="587c2485-b055-4bf0-affb-82af411550a2" providerId="ADAL" clId="{DE7882CB-71E4-49F9-B287-AE8F4F43A195}" dt="2020-10-22T14:57:31.098" v="3913" actId="2696"/>
        <pc:sldMkLst>
          <pc:docMk/>
          <pc:sldMk cId="1161635783" sldId="642"/>
        </pc:sldMkLst>
        <pc:spChg chg="del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2" creationId="{2B8FF74A-E7E1-44EB-A83F-054AB1620357}"/>
          </ac:spMkLst>
        </pc:spChg>
        <pc:spChg chg="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3" creationId="{96243FF1-A6E5-4B30-85E2-804FBBF856BD}"/>
          </ac:spMkLst>
        </pc:spChg>
        <pc:spChg chg="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4" creationId="{301ADD5C-3F91-431B-BE3A-D52C922E443A}"/>
          </ac:spMkLst>
        </pc:spChg>
        <pc:spChg chg="del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5" creationId="{23F830D0-C1F2-4E43-857C-1F9EA9F208B8}"/>
          </ac:spMkLst>
        </pc:spChg>
        <pc:spChg chg="add mod ord">
          <ac:chgData name="Petr" userId="587c2485-b055-4bf0-affb-82af411550a2" providerId="ADAL" clId="{DE7882CB-71E4-49F9-B287-AE8F4F43A195}" dt="2020-10-21T10:33:20.039" v="1889" actId="20577"/>
          <ac:spMkLst>
            <pc:docMk/>
            <pc:sldMk cId="1161635783" sldId="642"/>
            <ac:spMk id="6" creationId="{B4838891-3F6F-476C-BE70-AB91DD154F05}"/>
          </ac:spMkLst>
        </pc:spChg>
        <pc:spChg chg="add mod ord">
          <ac:chgData name="Petr" userId="587c2485-b055-4bf0-affb-82af411550a2" providerId="ADAL" clId="{DE7882CB-71E4-49F9-B287-AE8F4F43A195}" dt="2020-10-21T10:33:14.769" v="1867" actId="700"/>
          <ac:spMkLst>
            <pc:docMk/>
            <pc:sldMk cId="1161635783" sldId="642"/>
            <ac:spMk id="7" creationId="{850E3D84-6686-4240-9FB9-2B4FD39DB5E8}"/>
          </ac:spMkLst>
        </pc:spChg>
      </pc:sldChg>
      <pc:sldChg chg="modSp new del mod">
        <pc:chgData name="Petr" userId="587c2485-b055-4bf0-affb-82af411550a2" providerId="ADAL" clId="{DE7882CB-71E4-49F9-B287-AE8F4F43A195}" dt="2020-10-22T14:57:31.098" v="3913" actId="2696"/>
        <pc:sldMkLst>
          <pc:docMk/>
          <pc:sldMk cId="535819284" sldId="643"/>
        </pc:sldMkLst>
        <pc:spChg chg="mod">
          <ac:chgData name="Petr" userId="587c2485-b055-4bf0-affb-82af411550a2" providerId="ADAL" clId="{DE7882CB-71E4-49F9-B287-AE8F4F43A195}" dt="2020-10-22T14:56:17.672" v="3905" actId="113"/>
          <ac:spMkLst>
            <pc:docMk/>
            <pc:sldMk cId="535819284" sldId="643"/>
            <ac:spMk id="2" creationId="{8083B8A5-C012-4E8E-9ED9-08EFBBDE2079}"/>
          </ac:spMkLst>
        </pc:spChg>
        <pc:spChg chg="mod">
          <ac:chgData name="Petr" userId="587c2485-b055-4bf0-affb-82af411550a2" providerId="ADAL" clId="{DE7882CB-71E4-49F9-B287-AE8F4F43A195}" dt="2020-10-22T14:57:19.815" v="3912" actId="20577"/>
          <ac:spMkLst>
            <pc:docMk/>
            <pc:sldMk cId="535819284" sldId="643"/>
            <ac:spMk id="5" creationId="{9D4CAF7E-6220-423B-9C1D-B5AB9208F6BA}"/>
          </ac:spMkLst>
        </pc:spChg>
      </pc:sldChg>
      <pc:sldChg chg="modSp new del mod">
        <pc:chgData name="Petr" userId="587c2485-b055-4bf0-affb-82af411550a2" providerId="ADAL" clId="{DE7882CB-71E4-49F9-B287-AE8F4F43A195}" dt="2020-10-22T14:57:31.098" v="3913" actId="2696"/>
        <pc:sldMkLst>
          <pc:docMk/>
          <pc:sldMk cId="958128143" sldId="644"/>
        </pc:sldMkLst>
        <pc:spChg chg="mod">
          <ac:chgData name="Petr" userId="587c2485-b055-4bf0-affb-82af411550a2" providerId="ADAL" clId="{DE7882CB-71E4-49F9-B287-AE8F4F43A195}" dt="2020-10-22T14:57:06.526" v="3910" actId="20577"/>
          <ac:spMkLst>
            <pc:docMk/>
            <pc:sldMk cId="958128143" sldId="644"/>
            <ac:spMk id="2" creationId="{E8B5D4D3-3042-481B-89C7-8E8996362725}"/>
          </ac:spMkLst>
        </pc:spChg>
        <pc:spChg chg="mod">
          <ac:chgData name="Petr" userId="587c2485-b055-4bf0-affb-82af411550a2" providerId="ADAL" clId="{DE7882CB-71E4-49F9-B287-AE8F4F43A195}" dt="2020-10-21T10:40:08.625" v="2830" actId="20577"/>
          <ac:spMkLst>
            <pc:docMk/>
            <pc:sldMk cId="958128143" sldId="644"/>
            <ac:spMk id="5" creationId="{DAC85B6D-D2E9-40BD-B7E0-DCB7CE53AB00}"/>
          </ac:spMkLst>
        </pc:spChg>
      </pc:sldChg>
      <pc:sldChg chg="addSp modSp new mod ord">
        <pc:chgData name="Petr" userId="587c2485-b055-4bf0-affb-82af411550a2" providerId="ADAL" clId="{DE7882CB-71E4-49F9-B287-AE8F4F43A195}" dt="2020-10-22T13:54:07.509" v="3584" actId="20577"/>
        <pc:sldMkLst>
          <pc:docMk/>
          <pc:sldMk cId="282795345" sldId="645"/>
        </pc:sldMkLst>
        <pc:spChg chg="mod">
          <ac:chgData name="Petr" userId="587c2485-b055-4bf0-affb-82af411550a2" providerId="ADAL" clId="{DE7882CB-71E4-49F9-B287-AE8F4F43A195}" dt="2020-10-22T13:50:59.596" v="3493" actId="20577"/>
          <ac:spMkLst>
            <pc:docMk/>
            <pc:sldMk cId="282795345" sldId="645"/>
            <ac:spMk id="2" creationId="{AB0130A4-5B99-4EE1-A2A5-591D57F4F40B}"/>
          </ac:spMkLst>
        </pc:spChg>
        <pc:spChg chg="mod">
          <ac:chgData name="Petr" userId="587c2485-b055-4bf0-affb-82af411550a2" providerId="ADAL" clId="{DE7882CB-71E4-49F9-B287-AE8F4F43A195}" dt="2020-10-22T13:51:31.173" v="3530" actId="20577"/>
          <ac:spMkLst>
            <pc:docMk/>
            <pc:sldMk cId="282795345" sldId="645"/>
            <ac:spMk id="3" creationId="{C63FBD61-AE15-4C03-AD06-73D5AC8C508E}"/>
          </ac:spMkLst>
        </pc:spChg>
        <pc:spChg chg="add mod">
          <ac:chgData name="Petr" userId="587c2485-b055-4bf0-affb-82af411550a2" providerId="ADAL" clId="{DE7882CB-71E4-49F9-B287-AE8F4F43A195}" dt="2020-10-22T13:54:07.509" v="3584" actId="20577"/>
          <ac:spMkLst>
            <pc:docMk/>
            <pc:sldMk cId="282795345" sldId="645"/>
            <ac:spMk id="7" creationId="{C3D3ED5E-4C24-493C-89AD-F4AE10889551}"/>
          </ac:spMkLst>
        </pc:spChg>
      </pc:sldChg>
      <pc:sldChg chg="new del">
        <pc:chgData name="Petr" userId="587c2485-b055-4bf0-affb-82af411550a2" providerId="ADAL" clId="{DE7882CB-71E4-49F9-B287-AE8F4F43A195}" dt="2020-10-21T10:45:14.759" v="3367" actId="47"/>
        <pc:sldMkLst>
          <pc:docMk/>
          <pc:sldMk cId="3777227673" sldId="645"/>
        </pc:sldMkLst>
      </pc:sldChg>
      <pc:sldChg chg="modSp new mod">
        <pc:chgData name="Petr" userId="587c2485-b055-4bf0-affb-82af411550a2" providerId="ADAL" clId="{DE7882CB-71E4-49F9-B287-AE8F4F43A195}" dt="2020-10-22T13:57:40.557" v="3790" actId="20577"/>
        <pc:sldMkLst>
          <pc:docMk/>
          <pc:sldMk cId="1875592884" sldId="646"/>
        </pc:sldMkLst>
        <pc:spChg chg="mod">
          <ac:chgData name="Petr" userId="587c2485-b055-4bf0-affb-82af411550a2" providerId="ADAL" clId="{DE7882CB-71E4-49F9-B287-AE8F4F43A195}" dt="2020-10-22T13:54:33.044" v="3598" actId="20577"/>
          <ac:spMkLst>
            <pc:docMk/>
            <pc:sldMk cId="1875592884" sldId="646"/>
            <ac:spMk id="2" creationId="{1377AE07-0E52-4C60-8298-B16F53302ED9}"/>
          </ac:spMkLst>
        </pc:spChg>
        <pc:spChg chg="mod">
          <ac:chgData name="Petr" userId="587c2485-b055-4bf0-affb-82af411550a2" providerId="ADAL" clId="{DE7882CB-71E4-49F9-B287-AE8F4F43A195}" dt="2020-10-22T13:57:40.557" v="3790" actId="20577"/>
          <ac:spMkLst>
            <pc:docMk/>
            <pc:sldMk cId="1875592884" sldId="646"/>
            <ac:spMk id="3" creationId="{AD106A2D-B20D-4685-816C-86CB0F6C8AD5}"/>
          </ac:spMkLst>
        </pc:spChg>
      </pc:sldChg>
    </pc:docChg>
  </pc:docChgLst>
  <pc:docChgLst>
    <pc:chgData name="Petr Veigend" userId="bc20e93feb596561" providerId="LiveId" clId="{B8FCC66A-35D3-4909-8C4D-C5BAF51ED70F}"/>
    <pc:docChg chg="addSld delSld modSld sldOrd">
      <pc:chgData name="Petr Veigend" userId="bc20e93feb596561" providerId="LiveId" clId="{B8FCC66A-35D3-4909-8C4D-C5BAF51ED70F}" dt="2018-10-15T14:17:24.850" v="198" actId="2696"/>
      <pc:docMkLst>
        <pc:docMk/>
      </pc:docMkLst>
      <pc:sldChg chg="modSp">
        <pc:chgData name="Petr Veigend" userId="bc20e93feb596561" providerId="LiveId" clId="{B8FCC66A-35D3-4909-8C4D-C5BAF51ED70F}" dt="2018-10-15T14:12:45.156" v="76" actId="20577"/>
        <pc:sldMkLst>
          <pc:docMk/>
          <pc:sldMk cId="3028649440" sldId="367"/>
        </pc:sldMkLst>
        <pc:spChg chg="mod">
          <ac:chgData name="Petr Veigend" userId="bc20e93feb596561" providerId="LiveId" clId="{B8FCC66A-35D3-4909-8C4D-C5BAF51ED70F}" dt="2018-10-15T14:12:45.156" v="76" actId="20577"/>
          <ac:spMkLst>
            <pc:docMk/>
            <pc:sldMk cId="3028649440" sldId="367"/>
            <ac:spMk id="3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5:45.382" v="118" actId="113"/>
        <pc:sldMkLst>
          <pc:docMk/>
          <pc:sldMk cId="3377386145" sldId="375"/>
        </pc:sldMkLst>
        <pc:spChg chg="mod">
          <ac:chgData name="Petr Veigend" userId="bc20e93feb596561" providerId="LiveId" clId="{B8FCC66A-35D3-4909-8C4D-C5BAF51ED70F}" dt="2018-10-15T14:15:45.382" v="118" actId="113"/>
          <ac:spMkLst>
            <pc:docMk/>
            <pc:sldMk cId="3377386145" sldId="375"/>
            <ac:spMk id="3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7:03.420" v="183" actId="20577"/>
        <pc:sldMkLst>
          <pc:docMk/>
          <pc:sldMk cId="3283987500" sldId="415"/>
        </pc:sldMkLst>
        <pc:spChg chg="mod">
          <ac:chgData name="Petr Veigend" userId="bc20e93feb596561" providerId="LiveId" clId="{B8FCC66A-35D3-4909-8C4D-C5BAF51ED70F}" dt="2018-10-15T14:17:03.420" v="183" actId="20577"/>
          <ac:spMkLst>
            <pc:docMk/>
            <pc:sldMk cId="3283987500" sldId="415"/>
            <ac:spMk id="2" creationId="{00000000-0000-0000-0000-000000000000}"/>
          </ac:spMkLst>
        </pc:spChg>
      </pc:sldChg>
      <pc:sldChg chg="modSp del">
        <pc:chgData name="Petr Veigend" userId="bc20e93feb596561" providerId="LiveId" clId="{B8FCC66A-35D3-4909-8C4D-C5BAF51ED70F}" dt="2018-10-15T14:15:47.642" v="119" actId="2696"/>
        <pc:sldMkLst>
          <pc:docMk/>
          <pc:sldMk cId="3377386145" sldId="420"/>
        </pc:sldMkLst>
        <pc:spChg chg="mod">
          <ac:chgData name="Petr Veigend" userId="bc20e93feb596561" providerId="LiveId" clId="{B8FCC66A-35D3-4909-8C4D-C5BAF51ED70F}" dt="2018-10-15T14:15:21.776" v="79"/>
          <ac:spMkLst>
            <pc:docMk/>
            <pc:sldMk cId="3377386145" sldId="420"/>
            <ac:spMk id="3" creationId="{00000000-0000-0000-0000-000000000000}"/>
          </ac:spMkLst>
        </pc:spChg>
      </pc:sldChg>
      <pc:sldChg chg="ord">
        <pc:chgData name="Petr Veigend" userId="bc20e93feb596561" providerId="LiveId" clId="{B8FCC66A-35D3-4909-8C4D-C5BAF51ED70F}" dt="2018-10-15T14:16:15.243" v="120"/>
        <pc:sldMkLst>
          <pc:docMk/>
          <pc:sldMk cId="0" sldId="428"/>
        </pc:sldMkLst>
      </pc:sldChg>
      <pc:sldChg chg="modSp">
        <pc:chgData name="Petr Veigend" userId="bc20e93feb596561" providerId="LiveId" clId="{B8FCC66A-35D3-4909-8C4D-C5BAF51ED70F}" dt="2018-10-13T07:53:35.785" v="52" actId="1076"/>
        <pc:sldMkLst>
          <pc:docMk/>
          <pc:sldMk cId="3370496781" sldId="433"/>
        </pc:sldMkLst>
        <pc:spChg chg="mod">
          <ac:chgData name="Petr Veigend" userId="bc20e93feb596561" providerId="LiveId" clId="{B8FCC66A-35D3-4909-8C4D-C5BAF51ED70F}" dt="2018-10-13T07:53:35.785" v="52" actId="1076"/>
          <ac:spMkLst>
            <pc:docMk/>
            <pc:sldMk cId="3370496781" sldId="433"/>
            <ac:spMk id="6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33.764" v="141" actId="20577"/>
        <pc:sldMkLst>
          <pc:docMk/>
          <pc:sldMk cId="4207892513" sldId="439"/>
        </pc:sldMkLst>
        <pc:spChg chg="mod">
          <ac:chgData name="Petr Veigend" userId="bc20e93feb596561" providerId="LiveId" clId="{B8FCC66A-35D3-4909-8C4D-C5BAF51ED70F}" dt="2018-10-15T14:16:33.764" v="141" actId="20577"/>
          <ac:spMkLst>
            <pc:docMk/>
            <pc:sldMk cId="4207892513" sldId="439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41.396" v="151" actId="20577"/>
        <pc:sldMkLst>
          <pc:docMk/>
          <pc:sldMk cId="3082390868" sldId="442"/>
        </pc:sldMkLst>
        <pc:spChg chg="mod">
          <ac:chgData name="Petr Veigend" userId="bc20e93feb596561" providerId="LiveId" clId="{B8FCC66A-35D3-4909-8C4D-C5BAF51ED70F}" dt="2018-10-15T14:16:41.396" v="151" actId="20577"/>
          <ac:spMkLst>
            <pc:docMk/>
            <pc:sldMk cId="3082390868" sldId="442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50.411" v="169" actId="20577"/>
        <pc:sldMkLst>
          <pc:docMk/>
          <pc:sldMk cId="3614495372" sldId="445"/>
        </pc:sldMkLst>
        <pc:spChg chg="mod">
          <ac:chgData name="Petr Veigend" userId="bc20e93feb596561" providerId="LiveId" clId="{B8FCC66A-35D3-4909-8C4D-C5BAF51ED70F}" dt="2018-10-15T14:16:50.411" v="169" actId="20577"/>
          <ac:spMkLst>
            <pc:docMk/>
            <pc:sldMk cId="3614495372" sldId="445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56.004" v="177" actId="20577"/>
        <pc:sldMkLst>
          <pc:docMk/>
          <pc:sldMk cId="506022021" sldId="448"/>
        </pc:sldMkLst>
        <pc:spChg chg="mod">
          <ac:chgData name="Petr Veigend" userId="bc20e93feb596561" providerId="LiveId" clId="{B8FCC66A-35D3-4909-8C4D-C5BAF51ED70F}" dt="2018-10-15T14:16:56.004" v="177" actId="20577"/>
          <ac:spMkLst>
            <pc:docMk/>
            <pc:sldMk cId="506022021" sldId="448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5T14:16:23.972" v="133" actId="20577"/>
        <pc:sldMkLst>
          <pc:docMk/>
          <pc:sldMk cId="23052910" sldId="452"/>
        </pc:sldMkLst>
        <pc:spChg chg="mod">
          <ac:chgData name="Petr Veigend" userId="bc20e93feb596561" providerId="LiveId" clId="{B8FCC66A-35D3-4909-8C4D-C5BAF51ED70F}" dt="2018-10-15T14:16:23.972" v="133" actId="20577"/>
          <ac:spMkLst>
            <pc:docMk/>
            <pc:sldMk cId="23052910" sldId="452"/>
            <ac:spMk id="2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3T07:45:04.985" v="1" actId="1076"/>
        <pc:sldMkLst>
          <pc:docMk/>
          <pc:sldMk cId="2499894369" sldId="464"/>
        </pc:sldMkLst>
        <pc:spChg chg="mod">
          <ac:chgData name="Petr Veigend" userId="bc20e93feb596561" providerId="LiveId" clId="{B8FCC66A-35D3-4909-8C4D-C5BAF51ED70F}" dt="2018-10-13T07:45:04.985" v="1" actId="1076"/>
          <ac:spMkLst>
            <pc:docMk/>
            <pc:sldMk cId="2499894369" sldId="464"/>
            <ac:spMk id="2" creationId="{00000000-0000-0000-0000-000000000000}"/>
          </ac:spMkLst>
        </pc:spChg>
      </pc:sldChg>
      <pc:sldChg chg="modSp ord">
        <pc:chgData name="Petr Veigend" userId="bc20e93feb596561" providerId="LiveId" clId="{B8FCC66A-35D3-4909-8C4D-C5BAF51ED70F}" dt="2018-10-15T14:16:15.243" v="120"/>
        <pc:sldMkLst>
          <pc:docMk/>
          <pc:sldMk cId="1703157784" sldId="482"/>
        </pc:sldMkLst>
        <pc:spChg chg="mod">
          <ac:chgData name="Petr Veigend" userId="bc20e93feb596561" providerId="LiveId" clId="{B8FCC66A-35D3-4909-8C4D-C5BAF51ED70F}" dt="2018-10-13T07:50:06.353" v="51" actId="6549"/>
          <ac:spMkLst>
            <pc:docMk/>
            <pc:sldMk cId="1703157784" sldId="482"/>
            <ac:spMk id="2" creationId="{00000000-0000-0000-0000-000000000000}"/>
          </ac:spMkLst>
        </pc:spChg>
      </pc:sldChg>
      <pc:sldChg chg="ord">
        <pc:chgData name="Petr Veigend" userId="bc20e93feb596561" providerId="LiveId" clId="{B8FCC66A-35D3-4909-8C4D-C5BAF51ED70F}" dt="2018-10-13T07:49:45.494" v="50"/>
        <pc:sldMkLst>
          <pc:docMk/>
          <pc:sldMk cId="4060999599" sldId="483"/>
        </pc:sldMkLst>
      </pc:sldChg>
      <pc:sldChg chg="ord">
        <pc:chgData name="Petr Veigend" userId="bc20e93feb596561" providerId="LiveId" clId="{B8FCC66A-35D3-4909-8C4D-C5BAF51ED70F}" dt="2018-10-13T07:49:45.494" v="50"/>
        <pc:sldMkLst>
          <pc:docMk/>
          <pc:sldMk cId="4075964827" sldId="484"/>
        </pc:sldMkLst>
      </pc:sldChg>
      <pc:sldChg chg="modSp">
        <pc:chgData name="Petr Veigend" userId="bc20e93feb596561" providerId="LiveId" clId="{B8FCC66A-35D3-4909-8C4D-C5BAF51ED70F}" dt="2018-10-13T07:47:40.631" v="22" actId="113"/>
        <pc:sldMkLst>
          <pc:docMk/>
          <pc:sldMk cId="536272012" sldId="486"/>
        </pc:sldMkLst>
        <pc:spChg chg="mod">
          <ac:chgData name="Petr Veigend" userId="bc20e93feb596561" providerId="LiveId" clId="{B8FCC66A-35D3-4909-8C4D-C5BAF51ED70F}" dt="2018-10-13T07:47:40.631" v="22" actId="113"/>
          <ac:spMkLst>
            <pc:docMk/>
            <pc:sldMk cId="536272012" sldId="486"/>
            <ac:spMk id="7" creationId="{00000000-0000-0000-0000-000000000000}"/>
          </ac:spMkLst>
        </pc:spChg>
      </pc:sldChg>
      <pc:sldChg chg="modSp">
        <pc:chgData name="Petr Veigend" userId="bc20e93feb596561" providerId="LiveId" clId="{B8FCC66A-35D3-4909-8C4D-C5BAF51ED70F}" dt="2018-10-13T07:47:58.952" v="23" actId="20577"/>
        <pc:sldMkLst>
          <pc:docMk/>
          <pc:sldMk cId="2314259516" sldId="487"/>
        </pc:sldMkLst>
        <pc:spChg chg="mod">
          <ac:chgData name="Petr Veigend" userId="bc20e93feb596561" providerId="LiveId" clId="{B8FCC66A-35D3-4909-8C4D-C5BAF51ED70F}" dt="2018-10-13T07:47:58.952" v="23" actId="20577"/>
          <ac:spMkLst>
            <pc:docMk/>
            <pc:sldMk cId="2314259516" sldId="487"/>
            <ac:spMk id="7" creationId="{00000000-0000-0000-0000-000000000000}"/>
          </ac:spMkLst>
        </pc:spChg>
      </pc:sldChg>
      <pc:sldChg chg="modSp del">
        <pc:chgData name="Petr Veigend" userId="bc20e93feb596561" providerId="LiveId" clId="{B8FCC66A-35D3-4909-8C4D-C5BAF51ED70F}" dt="2018-10-15T14:15:05.823" v="78" actId="2696"/>
        <pc:sldMkLst>
          <pc:docMk/>
          <pc:sldMk cId="438325474" sldId="502"/>
        </pc:sldMkLst>
        <pc:spChg chg="mod">
          <ac:chgData name="Petr Veigend" userId="bc20e93feb596561" providerId="LiveId" clId="{B8FCC66A-35D3-4909-8C4D-C5BAF51ED70F}" dt="2018-10-15T14:15:02.599" v="77" actId="20577"/>
          <ac:spMkLst>
            <pc:docMk/>
            <pc:sldMk cId="438325474" sldId="502"/>
            <ac:spMk id="3" creationId="{46B6AA41-9ACD-483C-867E-ABE42BB1D25F}"/>
          </ac:spMkLst>
        </pc:spChg>
      </pc:sldChg>
      <pc:sldChg chg="modSp add del">
        <pc:chgData name="Petr Veigend" userId="bc20e93feb596561" providerId="LiveId" clId="{B8FCC66A-35D3-4909-8C4D-C5BAF51ED70F}" dt="2018-10-15T14:17:24.850" v="198" actId="2696"/>
        <pc:sldMkLst>
          <pc:docMk/>
          <pc:sldMk cId="1245635745" sldId="502"/>
        </pc:sldMkLst>
        <pc:spChg chg="mod">
          <ac:chgData name="Petr Veigend" userId="bc20e93feb596561" providerId="LiveId" clId="{B8FCC66A-35D3-4909-8C4D-C5BAF51ED70F}" dt="2018-10-15T14:17:21.340" v="197" actId="20577"/>
          <ac:spMkLst>
            <pc:docMk/>
            <pc:sldMk cId="1245635745" sldId="502"/>
            <ac:spMk id="2" creationId="{9B509142-CD69-4201-AE10-F29F620D83D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F78A2349-9BFC-4A8B-8E05-6C33D571B5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0195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34DBBB0A-19FB-4453-8EED-555300D79F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27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BBB0A-19FB-4453-8EED-555300D79FE8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170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>
            <a:off x="0" y="0"/>
            <a:ext cx="9144000" cy="3598863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40665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846513"/>
            <a:ext cx="20224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66" name="Rectangle 26"/>
          <p:cNvSpPr>
            <a:spLocks noChangeArrowheads="1"/>
          </p:cNvSpPr>
          <p:nvPr/>
        </p:nvSpPr>
        <p:spPr bwMode="auto">
          <a:xfrm>
            <a:off x="8077200" y="6530975"/>
            <a:ext cx="365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77050" cy="455612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pPr lvl="0"/>
            <a:r>
              <a:rPr lang="en-US" altLang="cs-CZ" noProof="0"/>
              <a:t>Click to edit Master subtitle style</a:t>
            </a:r>
            <a:endParaRPr lang="cs-CZ" altLang="cs-CZ" noProof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75"/>
            <a:ext cx="6877050" cy="1254125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cs-CZ" altLang="cs-CZ" noProof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0584E-C735-4638-99B9-05ACF8A797D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470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5613" y="-100013"/>
            <a:ext cx="2159000" cy="6196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00013"/>
            <a:ext cx="6329363" cy="6196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7EA1AF-6320-4D81-B9BE-E465ED6CD8A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782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1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45519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05826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87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1" y="765175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3" y="765175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110113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323855" y="-100013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477708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07826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70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4870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304121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29413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86005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Klepnutím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lze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upravit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styl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předlohy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cs-CZ" sz="2600" b="0" dirty="0" err="1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nadpisů</a:t>
            </a:r>
            <a:r>
              <a:rPr lang="en-US" altLang="cs-CZ" sz="2600" b="0" dirty="0">
                <a:solidFill>
                  <a:srgbClr val="00A9E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5615" y="620713"/>
            <a:ext cx="2159000" cy="5475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5" y="620713"/>
            <a:ext cx="6329363" cy="5475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59024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7C8EF0-02FD-40B5-BB0A-5D3ED24F57E9}" type="slidenum">
              <a:rPr lang="en-US" altLang="cs-CZ" smtClean="0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75921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99305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118511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-4564" y="-26639"/>
            <a:ext cx="9148564" cy="3598863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>
              <a:effectLst>
                <a:reflection endPos="65000" dist="50800" dir="5400000" sy="-100000" algn="bl" rotWithShape="0"/>
              </a:effectLst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8131208" y="6530975"/>
            <a:ext cx="365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621088"/>
            <a:ext cx="6893496" cy="383976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958985"/>
            <a:ext cx="6893496" cy="1254125"/>
          </a:xfrm>
        </p:spPr>
        <p:txBody>
          <a:bodyPr/>
          <a:lstStyle>
            <a:lvl1pPr algn="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8" y="5157192"/>
            <a:ext cx="4182932" cy="861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211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Blue page">
    <p:bg>
      <p:bgPr>
        <a:solidFill>
          <a:srgbClr val="00A9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1982" y="3087229"/>
            <a:ext cx="7920037" cy="683543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459416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39148-7006-41C4-ABC2-D2A9F4595A63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229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67" indent="0">
              <a:buNone/>
              <a:defRPr sz="1800"/>
            </a:lvl2pPr>
            <a:lvl3pPr marL="914332" indent="0">
              <a:buNone/>
              <a:defRPr sz="1600"/>
            </a:lvl3pPr>
            <a:lvl4pPr marL="1371498" indent="0">
              <a:buNone/>
              <a:defRPr sz="1400"/>
            </a:lvl4pPr>
            <a:lvl5pPr marL="1828664" indent="0">
              <a:buNone/>
              <a:defRPr sz="1400"/>
            </a:lvl5pPr>
            <a:lvl6pPr marL="2285830" indent="0">
              <a:buNone/>
              <a:defRPr sz="1400"/>
            </a:lvl6pPr>
            <a:lvl7pPr marL="2742994" indent="0">
              <a:buNone/>
              <a:defRPr sz="1400"/>
            </a:lvl7pPr>
            <a:lvl8pPr marL="3200160" indent="0">
              <a:buNone/>
              <a:defRPr sz="1400"/>
            </a:lvl8pPr>
            <a:lvl9pPr marL="3657327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EAC19-CD6C-4528-B09F-367B3931C20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Obdélník 5"/>
          <p:cNvSpPr/>
          <p:nvPr/>
        </p:nvSpPr>
        <p:spPr bwMode="auto">
          <a:xfrm>
            <a:off x="0" y="0"/>
            <a:ext cx="9144000" cy="57606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400" b="1" i="0" u="none" strike="noStrike" cap="none" normalizeH="0" baseline="0">
              <a:ln>
                <a:noFill/>
              </a:ln>
              <a:solidFill>
                <a:srgbClr val="B9000C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040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5" y="1004347"/>
            <a:ext cx="4243388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47" y="1004347"/>
            <a:ext cx="4244975" cy="5330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AC346-A157-4EF4-A06B-3AB421B38C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690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17BB5-4F40-4D43-9AE0-C9CE9E9B53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827888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159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0" y="101599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0" y="1772816"/>
            <a:ext cx="4041775" cy="4536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4FB18-8EAF-4DED-A64D-DB11D411D2B0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0135935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9E105-8003-4962-AFA0-54D4ABFA0C7D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323855" y="101557"/>
            <a:ext cx="7699375" cy="72072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5111471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00460"/>
            <a:ext cx="5111750" cy="53808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00461"/>
            <a:ext cx="3008313" cy="534599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9C9DCE-74AD-40A2-919B-1CC767854C9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74590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3741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6DA920-88DF-466E-B7A8-39DA64F1E1EB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8090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243388" cy="533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765175"/>
            <a:ext cx="4244975" cy="5330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F3851-3577-4A7B-9244-B5979767779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16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FA5757-F7D8-409B-803D-0E9A505434D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7675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5BAF2-D720-4168-ACBE-1FF1F488453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0375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7850E-BB0F-4FC2-9854-B2FB5037B2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4880F4-A437-4A79-B1A0-FEB597E742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5070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11895-3F76-4991-8A4C-2175D70DE1E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6055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9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0" y="512763"/>
            <a:ext cx="9144000" cy="34925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/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512763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/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00013"/>
            <a:ext cx="7699375" cy="720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640763" cy="533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styly předlohy textu.</a:t>
            </a:r>
          </a:p>
          <a:p>
            <a:pPr lvl="1"/>
            <a:r>
              <a:rPr lang="en-US" altLang="cs-CZ"/>
              <a:t>Druhá úroveň</a:t>
            </a:r>
          </a:p>
          <a:p>
            <a:pPr lvl="2"/>
            <a:r>
              <a:rPr lang="en-US" altLang="cs-CZ"/>
              <a:t>Třetí úroveň</a:t>
            </a:r>
          </a:p>
          <a:p>
            <a:pPr lvl="3"/>
            <a:r>
              <a:rPr lang="en-US" altLang="cs-CZ"/>
              <a:t>Čtvrtá úroveň</a:t>
            </a:r>
          </a:p>
          <a:p>
            <a:pPr lvl="4"/>
            <a:r>
              <a:rPr lang="en-US" altLang="cs-CZ"/>
              <a:t>Pátá úroveň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25"/>
            <a:ext cx="7848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827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fld id="{E27B2AD7-1515-4757-855E-CB4D27510327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8"/>
            <a:ext cx="47625" cy="288925"/>
          </a:xfrm>
          <a:prstGeom prst="rect">
            <a:avLst/>
          </a:prstGeom>
          <a:solidFill>
            <a:srgbClr val="FE00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endParaRPr lang="cs-CZ" altLang="cs-CZ" b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75" y="58738"/>
            <a:ext cx="41751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8064500" y="115888"/>
            <a:ext cx="49213" cy="288925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0" y="6530975"/>
            <a:ext cx="49213" cy="287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3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843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8446" grpId="0" animBg="1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1B85B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grpSp>
        <p:nvGrpSpPr>
          <p:cNvPr id="2" name="Skupina 1"/>
          <p:cNvGrpSpPr/>
          <p:nvPr/>
        </p:nvGrpSpPr>
        <p:grpSpPr>
          <a:xfrm>
            <a:off x="0" y="1"/>
            <a:ext cx="9144000" cy="547697"/>
            <a:chOff x="0" y="1"/>
            <a:chExt cx="9144000" cy="547697"/>
          </a:xfrm>
        </p:grpSpPr>
        <p:sp>
          <p:nvSpPr>
            <p:cNvPr id="18466" name="Rectangle 34"/>
            <p:cNvSpPr>
              <a:spLocks noChangeArrowheads="1"/>
            </p:cNvSpPr>
            <p:nvPr/>
          </p:nvSpPr>
          <p:spPr bwMode="auto">
            <a:xfrm>
              <a:off x="0" y="512773"/>
              <a:ext cx="9144000" cy="34925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1"/>
              <a:ext cx="9144000" cy="512763"/>
            </a:xfrm>
            <a:prstGeom prst="rect">
              <a:avLst/>
            </a:prstGeom>
            <a:solidFill>
              <a:schemeClr val="tx1">
                <a:alpha val="10001"/>
              </a:schemeClr>
            </a:solidFill>
            <a:ln w="9525" cmpd="thinThick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2400"/>
            </a:p>
          </p:txBody>
        </p:sp>
      </p:grp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-100013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765175"/>
            <a:ext cx="8640763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cs typeface="Calibri" pitchFamily="34" charset="0"/>
              </a:defRPr>
            </a:lvl1pPr>
          </a:lstStyle>
          <a:p>
            <a:r>
              <a:rPr lang="en-US" altLang="cs-CZ"/>
              <a:t>IZP cvičení 5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27B2AD7-1515-4757-855E-CB4D27510327}" type="slidenum">
              <a:rPr lang="en-US" altLang="cs-CZ" smtClean="0"/>
              <a:pPr/>
              <a:t>‹#›</a:t>
            </a:fld>
            <a:endParaRPr lang="en-US" altLang="cs-CZ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5900" y="115889"/>
            <a:ext cx="47625" cy="288925"/>
          </a:xfrm>
          <a:prstGeom prst="rect">
            <a:avLst/>
          </a:prstGeom>
          <a:solidFill>
            <a:srgbClr val="FE000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083001" y="116635"/>
            <a:ext cx="47625" cy="288925"/>
          </a:xfrm>
          <a:prstGeom prst="rect">
            <a:avLst/>
          </a:prstGeom>
          <a:solidFill>
            <a:srgbClr val="00A9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cs-CZ" sz="2400" b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882" y="101557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5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A9E0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5" y="101557"/>
            <a:ext cx="7699375" cy="72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nadpisů</a:t>
            </a:r>
            <a:r>
              <a:rPr lang="en-US" altLang="cs-CZ" dirty="0"/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5" y="980728"/>
            <a:ext cx="8640763" cy="5115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dirty="0" err="1"/>
              <a:t>Klepnutím</a:t>
            </a:r>
            <a:r>
              <a:rPr lang="en-US" altLang="cs-CZ" dirty="0"/>
              <a:t> </a:t>
            </a:r>
            <a:r>
              <a:rPr lang="en-US" altLang="cs-CZ" dirty="0" err="1"/>
              <a:t>lze</a:t>
            </a:r>
            <a:r>
              <a:rPr lang="en-US" altLang="cs-CZ" dirty="0"/>
              <a:t> </a:t>
            </a:r>
            <a:r>
              <a:rPr lang="en-US" altLang="cs-CZ" dirty="0" err="1"/>
              <a:t>upravit</a:t>
            </a:r>
            <a:r>
              <a:rPr lang="en-US" altLang="cs-CZ" dirty="0"/>
              <a:t> </a:t>
            </a:r>
            <a:r>
              <a:rPr lang="en-US" altLang="cs-CZ" dirty="0" err="1"/>
              <a:t>styly</a:t>
            </a:r>
            <a:r>
              <a:rPr lang="en-US" altLang="cs-CZ" dirty="0"/>
              <a:t> </a:t>
            </a:r>
            <a:r>
              <a:rPr lang="en-US" altLang="cs-CZ" dirty="0" err="1"/>
              <a:t>předlohy</a:t>
            </a:r>
            <a:r>
              <a:rPr lang="en-US" altLang="cs-CZ" dirty="0"/>
              <a:t> </a:t>
            </a:r>
            <a:r>
              <a:rPr lang="en-US" altLang="cs-CZ" dirty="0" err="1"/>
              <a:t>textu</a:t>
            </a:r>
            <a:r>
              <a:rPr lang="en-US" altLang="cs-CZ" dirty="0"/>
              <a:t>.</a:t>
            </a:r>
          </a:p>
          <a:p>
            <a:pPr lvl="1"/>
            <a:r>
              <a:rPr lang="en-US" altLang="cs-CZ" dirty="0" err="1"/>
              <a:t>Druhá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2"/>
            <a:r>
              <a:rPr lang="en-US" altLang="cs-CZ" dirty="0" err="1"/>
              <a:t>Třetí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3"/>
            <a:r>
              <a:rPr lang="en-US" altLang="cs-CZ" dirty="0" err="1"/>
              <a:t>Čtvrtá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  <a:p>
            <a:pPr lvl="4"/>
            <a:r>
              <a:rPr lang="en-US" altLang="cs-CZ" dirty="0" err="1"/>
              <a:t>Pátá</a:t>
            </a:r>
            <a:r>
              <a:rPr lang="en-US" altLang="cs-CZ" dirty="0"/>
              <a:t> </a:t>
            </a:r>
            <a:r>
              <a:rPr lang="en-US" altLang="cs-CZ" dirty="0" err="1"/>
              <a:t>úroveň</a:t>
            </a:r>
            <a:endParaRPr lang="en-US" altLang="cs-CZ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524635"/>
            <a:ext cx="7848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IZP cvičení 5</a:t>
            </a: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35"/>
            <a:ext cx="8270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chemeClr val="accent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9CB1D-D8FD-4B5B-916F-DD5C38307548}" type="slidenum">
              <a:rPr lang="en-US" altLang="cs-CZ" smtClean="0"/>
              <a:pPr/>
              <a:t>‹#›</a:t>
            </a:fld>
            <a:endParaRPr lang="en-US" altLang="cs-CZ" dirty="0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8064505" y="6530975"/>
            <a:ext cx="49213" cy="287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240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603" y="293523"/>
            <a:ext cx="840862" cy="33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4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accent2"/>
          </a:solidFill>
          <a:latin typeface="+mj-lt"/>
          <a:ea typeface="Calibri" panose="020F0502020204030204" pitchFamily="34" charset="0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Calibri" pitchFamily="34" charset="0"/>
          <a:ea typeface="Calibri" panose="020F0502020204030204" pitchFamily="34" charset="0"/>
          <a:cs typeface="Calibri" pitchFamily="34" charset="0"/>
        </a:defRPr>
      </a:lvl5pPr>
      <a:lvl6pPr marL="457167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6pPr>
      <a:lvl7pPr marL="914332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7pPr>
      <a:lvl8pPr marL="1371498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8pPr>
      <a:lvl9pPr marL="1828664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1B85B9"/>
          </a:solidFill>
          <a:latin typeface="Tahoma" pitchFamily="34" charset="0"/>
        </a:defRPr>
      </a:lvl9pPr>
    </p:titleStyle>
    <p:bodyStyle>
      <a:lvl1pPr marL="342874" indent="-342874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1pPr>
      <a:lvl2pPr marL="742895" indent="-28573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2pPr>
      <a:lvl3pPr marL="1142914" indent="-22858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3pPr>
      <a:lvl4pPr marL="1600080" indent="-228584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4pPr>
      <a:lvl5pPr marL="2057247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Calibri" panose="020F0502020204030204" pitchFamily="34" charset="0"/>
          <a:cs typeface="Calibri" pitchFamily="34" charset="0"/>
        </a:defRPr>
      </a:lvl5pPr>
      <a:lvl6pPr marL="2514412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578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8744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5910" indent="-228584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tesarova@fit.vutb.cz" TargetMode="External"/><Relationship Id="rId2" Type="http://schemas.openxmlformats.org/officeDocument/2006/relationships/hyperlink" Target="mailto:iveigend@fit.vut.cz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is.fit.vutbr.cz/FIT/db/vyuka/ucitel/course-files.php.cs?file=/course/IZP-IT/texts/2021/5t_ukazatel-pole-funkce.pdf&amp;id=14723&amp;order=1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xlogin00@vutbr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3s.mff.cuni.cz/legacy/teaching/software_development_tools_obsolete/files-labs/10-Doxygen-Breck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694115"/>
            <a:ext cx="6769548" cy="455612"/>
          </a:xfrm>
        </p:spPr>
        <p:txBody>
          <a:bodyPr/>
          <a:lstStyle/>
          <a:p>
            <a:r>
              <a:rPr lang="cs-CZ" altLang="cs-CZ" dirty="0" smtClean="0"/>
              <a:t>Sedmé počítačové </a:t>
            </a:r>
            <a:r>
              <a:rPr lang="cs-CZ" altLang="cs-CZ" dirty="0"/>
              <a:t>cvičení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44623" y="1988841"/>
            <a:ext cx="7928507" cy="1254125"/>
          </a:xfrm>
        </p:spPr>
        <p:txBody>
          <a:bodyPr/>
          <a:lstStyle/>
          <a:p>
            <a:r>
              <a:rPr lang="cs-CZ" altLang="cs-CZ" dirty="0"/>
              <a:t>Základy programování (IZP)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576" y="4149731"/>
            <a:ext cx="61379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rgbClr val="B9000C"/>
                </a:solidFill>
                <a:latin typeface="Tahom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Brno University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aculty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Technology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Bo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en-US" altLang="cs-CZ" sz="1400" b="0" dirty="0" err="1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chova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1/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2, 612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66</a:t>
            </a:r>
            <a:r>
              <a:rPr lang="en-US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Brno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 - Královo Pole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Petr Veigend, </a:t>
            </a:r>
            <a:r>
              <a:rPr lang="cs-CZ" altLang="cs-CZ" sz="1400" b="0" dirty="0" err="1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iveigend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@fit.vut.cz</a:t>
            </a:r>
            <a:r>
              <a:rPr lang="cs-CZ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Alena Tesařová, </a:t>
            </a:r>
            <a:r>
              <a:rPr lang="cs-CZ" altLang="cs-CZ" sz="1400" b="0" dirty="0" err="1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atesarova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@fit.vut.cz</a:t>
            </a:r>
            <a:r>
              <a:rPr lang="en-US" altLang="cs-CZ" sz="1400" b="0" dirty="0" smtClean="0">
                <a:solidFill>
                  <a:schemeClr val="bg2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1400" b="0" dirty="0">
              <a:solidFill>
                <a:schemeClr val="bg2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20223" y="6381328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cs-CZ" altLang="cs-CZ" sz="1400" b="0" dirty="0" smtClean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altLang="cs-CZ" sz="1400" b="0" dirty="0">
                <a:solidFill>
                  <a:schemeClr val="bg2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týden</a:t>
            </a:r>
            <a:endParaRPr lang="en-US" altLang="cs-CZ" sz="1400" b="0" dirty="0">
              <a:solidFill>
                <a:schemeClr val="bg2"/>
              </a:solidFill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10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3850" y="620713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// ukazatel p není inicializován!</a:t>
            </a:r>
          </a:p>
          <a:p>
            <a:pPr>
              <a:buFontTx/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&amp;i; 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20; 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%d\n", i);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3144843"/>
            <a:ext cx="5832648" cy="323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7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11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3850" y="620713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 ukazatel p není inicializován! </a:t>
            </a:r>
          </a:p>
          <a:p>
            <a:pPr>
              <a:buFontTx/>
              <a:buNone/>
            </a:pP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&amp;i; // ukazatel p ukazuje na i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20; 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%d\n", i);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13" y="3356992"/>
            <a:ext cx="7237383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12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3850" y="620712"/>
            <a:ext cx="8640763" cy="302431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// ukazatel p není inicializován!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&amp;i; 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ukazatel p ukazuje na i</a:t>
            </a:r>
            <a:endParaRPr lang="cs-CZ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 = 20; // pomocí p jsme změnili hodnotu i 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hodnota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prom</a:t>
            </a:r>
            <a:r>
              <a:rPr lang="cs-CZ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ěnn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kam ukazuje </a:t>
            </a:r>
            <a:r>
              <a:rPr lang="cs-CZ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%d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*p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65" y="3789040"/>
            <a:ext cx="7272857" cy="246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Pole </a:t>
            </a:r>
            <a:r>
              <a:rPr lang="pt-PT" b="1" dirty="0" err="1"/>
              <a:t>jako</a:t>
            </a:r>
            <a:r>
              <a:rPr lang="pt-PT" b="1" dirty="0"/>
              <a:t> </a:t>
            </a:r>
            <a:r>
              <a:rPr lang="pt-PT" b="1" dirty="0" err="1"/>
              <a:t>ukazatel</a:t>
            </a:r>
            <a:endParaRPr lang="pt-P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13</a:t>
            </a:fld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cs-CZ" dirty="0" smtClean="0"/>
              <a:t>ý je rozdíl mezi dynamickou a statickou alokací paměti?</a:t>
            </a:r>
          </a:p>
          <a:p>
            <a:r>
              <a:rPr lang="cs-CZ" dirty="0" smtClean="0"/>
              <a:t>Jak se provede kopie jednoho pole do druhého?</a:t>
            </a:r>
          </a:p>
          <a:p>
            <a:r>
              <a:rPr lang="cs-CZ" dirty="0" smtClean="0"/>
              <a:t>Jaký je vzájemný vztah pole a ukazatelů?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en-US" dirty="0" err="1" smtClean="0"/>
              <a:t>Lze</a:t>
            </a:r>
            <a:r>
              <a:rPr lang="en-US" dirty="0" smtClean="0"/>
              <a:t> p</a:t>
            </a:r>
            <a:r>
              <a:rPr lang="cs-CZ" dirty="0" err="1" smtClean="0"/>
              <a:t>ředat</a:t>
            </a:r>
            <a:r>
              <a:rPr lang="cs-CZ" dirty="0" smtClean="0"/>
              <a:t> pole do funkce hodnotou?</a:t>
            </a:r>
          </a:p>
          <a:p>
            <a:r>
              <a:rPr lang="cs-CZ" dirty="0" smtClean="0"/>
              <a:t>Hlídá C meze polí?</a:t>
            </a:r>
          </a:p>
          <a:p>
            <a:r>
              <a:rPr lang="cs-CZ" dirty="0" err="1" smtClean="0"/>
              <a:t>Naalokujte</a:t>
            </a:r>
            <a:r>
              <a:rPr lang="cs-CZ" dirty="0" smtClean="0"/>
              <a:t> pomocí </a:t>
            </a:r>
            <a:r>
              <a:rPr lang="cs-CZ" dirty="0" err="1" smtClean="0"/>
              <a:t>malloc</a:t>
            </a:r>
            <a:r>
              <a:rPr lang="cs-CZ" dirty="0" smtClean="0"/>
              <a:t> pole o 5 prvcích (celá čísla)</a:t>
            </a:r>
            <a:endParaRPr lang="pt-PT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434772" y="2780928"/>
            <a:ext cx="8208912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buFontTx/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p_x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(10 * 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</a:t>
            </a:r>
            <a:endParaRPr lang="cs-CZ" sz="2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Pole </a:t>
            </a:r>
            <a:r>
              <a:rPr lang="pt-PT" b="1" dirty="0" err="1"/>
              <a:t>jako</a:t>
            </a:r>
            <a:r>
              <a:rPr lang="pt-PT" b="1" dirty="0"/>
              <a:t> </a:t>
            </a:r>
            <a:r>
              <a:rPr lang="pt-PT" b="1" dirty="0" err="1"/>
              <a:t>ukazatel</a:t>
            </a:r>
            <a:endParaRPr lang="pt-P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14</a:t>
            </a:fld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5" y="765175"/>
            <a:ext cx="5976337" cy="5688161"/>
          </a:xfrm>
        </p:spPr>
        <p:txBody>
          <a:bodyPr/>
          <a:lstStyle/>
          <a:p>
            <a:r>
              <a:rPr lang="en-US" sz="2800" dirty="0" err="1" smtClean="0"/>
              <a:t>Jak</a:t>
            </a:r>
            <a:r>
              <a:rPr lang="cs-CZ" sz="2800" dirty="0" smtClean="0"/>
              <a:t>ý je rozdíl mezi dynamickou a statickou alokací paměti?</a:t>
            </a:r>
          </a:p>
          <a:p>
            <a:pPr lvl="1"/>
            <a:r>
              <a:rPr lang="cs-CZ" sz="2000" b="1" dirty="0" smtClean="0"/>
              <a:t>Statická</a:t>
            </a:r>
            <a:r>
              <a:rPr lang="cs-CZ" sz="2000" dirty="0" smtClean="0"/>
              <a:t> – nutnost znát velikost dat při překladu, data alokována v </a:t>
            </a:r>
            <a:r>
              <a:rPr lang="cs-CZ" sz="2000" b="1" dirty="0" smtClean="0"/>
              <a:t>datové</a:t>
            </a:r>
            <a:r>
              <a:rPr lang="cs-CZ" sz="2000" dirty="0" smtClean="0"/>
              <a:t> oblasti</a:t>
            </a:r>
            <a:endParaRPr lang="en-US" sz="2000" dirty="0" smtClean="0"/>
          </a:p>
          <a:p>
            <a:pPr lvl="2"/>
            <a:r>
              <a:rPr lang="en-US" sz="1800" dirty="0" smtClean="0">
                <a:solidFill>
                  <a:schemeClr val="accent1"/>
                </a:solidFill>
              </a:rPr>
              <a:t>Glob</a:t>
            </a:r>
            <a:r>
              <a:rPr lang="cs-CZ" sz="1800" dirty="0" err="1" smtClean="0">
                <a:solidFill>
                  <a:schemeClr val="accent1"/>
                </a:solidFill>
              </a:rPr>
              <a:t>ální</a:t>
            </a:r>
            <a:r>
              <a:rPr lang="cs-CZ" sz="1800" dirty="0" smtClean="0">
                <a:solidFill>
                  <a:schemeClr val="accent1"/>
                </a:solidFill>
              </a:rPr>
              <a:t> proměnné </a:t>
            </a:r>
            <a:r>
              <a:rPr lang="cs-CZ" sz="1800" dirty="0" smtClean="0"/>
              <a:t>pouze staticky</a:t>
            </a:r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Dynamická</a:t>
            </a:r>
            <a:r>
              <a:rPr lang="cs-CZ" sz="2000" dirty="0" smtClean="0"/>
              <a:t> – velikost dat není nutné znát již při překladu, používá se zásobník a hromada (</a:t>
            </a:r>
            <a:r>
              <a:rPr lang="cs-CZ" sz="2000" dirty="0" err="1" smtClean="0"/>
              <a:t>heap</a:t>
            </a:r>
            <a:r>
              <a:rPr lang="cs-CZ" sz="2000" dirty="0" smtClean="0"/>
              <a:t>)</a:t>
            </a:r>
          </a:p>
          <a:p>
            <a:pPr lvl="2"/>
            <a:r>
              <a:rPr lang="cs-CZ" sz="2000" b="1" dirty="0" smtClean="0"/>
              <a:t>Zásobník</a:t>
            </a:r>
            <a:r>
              <a:rPr lang="cs-CZ" sz="2000" dirty="0" smtClean="0"/>
              <a:t> – použit pro většinu lokálních proměnných </a:t>
            </a:r>
            <a:r>
              <a:rPr lang="en-US" sz="2000" dirty="0" smtClean="0"/>
              <a:t>(</a:t>
            </a:r>
            <a:r>
              <a:rPr lang="en-US" sz="2000" dirty="0" err="1" smtClean="0">
                <a:solidFill>
                  <a:srgbClr val="FF0000"/>
                </a:solidFill>
              </a:rPr>
              <a:t>pozor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lok</a:t>
            </a:r>
            <a:r>
              <a:rPr lang="cs-CZ" sz="2000" dirty="0" err="1" smtClean="0">
                <a:solidFill>
                  <a:srgbClr val="FF0000"/>
                </a:solidFill>
              </a:rPr>
              <a:t>ální</a:t>
            </a:r>
            <a:r>
              <a:rPr lang="cs-CZ" sz="2000" dirty="0" smtClean="0">
                <a:solidFill>
                  <a:srgbClr val="FF0000"/>
                </a:solidFill>
              </a:rPr>
              <a:t> proměnná je definována staticky, ale v paměti vzniká dynamicky</a:t>
            </a:r>
            <a:r>
              <a:rPr lang="en-US" sz="2000" dirty="0" smtClean="0"/>
              <a:t>)</a:t>
            </a:r>
            <a:r>
              <a:rPr lang="cs-CZ" sz="2000" dirty="0" smtClean="0"/>
              <a:t>, děje se automaticky</a:t>
            </a:r>
          </a:p>
          <a:p>
            <a:pPr lvl="2"/>
            <a:r>
              <a:rPr lang="cs-CZ" sz="2000" b="1" dirty="0" smtClean="0"/>
              <a:t>Hromada</a:t>
            </a:r>
            <a:r>
              <a:rPr lang="cs-CZ" sz="2000" dirty="0" smtClean="0"/>
              <a:t> – pomocí </a:t>
            </a:r>
            <a:r>
              <a:rPr lang="cs-CZ" sz="2000" dirty="0" err="1" smtClean="0"/>
              <a:t>malloc</a:t>
            </a:r>
            <a:r>
              <a:rPr lang="cs-CZ" sz="2000" dirty="0" smtClean="0"/>
              <a:t> a free</a:t>
            </a:r>
          </a:p>
          <a:p>
            <a:pPr marL="914330" lvl="2" indent="0">
              <a:buNone/>
            </a:pPr>
            <a:endParaRPr lang="cs-CZ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052" y="1124743"/>
            <a:ext cx="2705100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7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Pole </a:t>
            </a:r>
            <a:r>
              <a:rPr lang="pt-PT" b="1" dirty="0" err="1"/>
              <a:t>jako</a:t>
            </a:r>
            <a:r>
              <a:rPr lang="pt-PT" b="1" dirty="0"/>
              <a:t> </a:t>
            </a:r>
            <a:r>
              <a:rPr lang="pt-PT" b="1" dirty="0" err="1"/>
              <a:t>ukazatel</a:t>
            </a:r>
            <a:endParaRPr lang="pt-P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15</a:t>
            </a:fld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5" y="765175"/>
            <a:ext cx="8496617" cy="5688161"/>
          </a:xfrm>
        </p:spPr>
        <p:txBody>
          <a:bodyPr/>
          <a:lstStyle/>
          <a:p>
            <a:pPr marL="914330" lvl="2" indent="0">
              <a:buNone/>
            </a:pPr>
            <a:endParaRPr lang="cs-CZ" sz="1800" dirty="0" smtClean="0"/>
          </a:p>
          <a:p>
            <a:r>
              <a:rPr lang="cs-CZ" sz="2400" dirty="0" smtClean="0"/>
              <a:t>Jak se provede kopie jednoho pole do druhého?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Nelze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najednou</a:t>
            </a:r>
            <a:r>
              <a:rPr lang="en-US" sz="2400" dirty="0" smtClean="0">
                <a:solidFill>
                  <a:srgbClr val="FF0000"/>
                </a:solidFill>
              </a:rPr>
              <a:t>!</a:t>
            </a:r>
            <a:endParaRPr lang="cs-CZ" sz="2400" dirty="0" smtClean="0">
              <a:solidFill>
                <a:srgbClr val="FF0000"/>
              </a:solidFill>
            </a:endParaRPr>
          </a:p>
          <a:p>
            <a:r>
              <a:rPr lang="cs-CZ" sz="2400" dirty="0" smtClean="0"/>
              <a:t>Jaký je vzájemný vztah pole a ukazatelů?</a:t>
            </a:r>
            <a:endParaRPr lang="en-US" sz="2400" dirty="0" smtClean="0"/>
          </a:p>
          <a:p>
            <a:pPr lvl="1"/>
            <a:r>
              <a:rPr lang="en-US" sz="2200" b="1" dirty="0" smtClean="0"/>
              <a:t>x</a:t>
            </a:r>
            <a:r>
              <a:rPr lang="en-US" sz="2200" dirty="0" smtClean="0"/>
              <a:t> a </a:t>
            </a:r>
            <a:r>
              <a:rPr lang="en-US" sz="2200" b="1" dirty="0" err="1" smtClean="0"/>
              <a:t>p_x</a:t>
            </a:r>
            <a:r>
              <a:rPr lang="en-US" sz="2200" dirty="0" smtClean="0"/>
              <a:t> </a:t>
            </a:r>
            <a:r>
              <a:rPr lang="en-US" sz="2200" dirty="0" err="1" smtClean="0"/>
              <a:t>jsou</a:t>
            </a:r>
            <a:r>
              <a:rPr lang="en-US" sz="2200" dirty="0" smtClean="0"/>
              <a:t> </a:t>
            </a:r>
            <a:r>
              <a:rPr lang="en-US" sz="2200" dirty="0" err="1" smtClean="0"/>
              <a:t>poinery</a:t>
            </a:r>
            <a:r>
              <a:rPr lang="en-US" sz="2200" dirty="0" smtClean="0"/>
              <a:t> </a:t>
            </a:r>
            <a:r>
              <a:rPr lang="en-US" sz="2200" dirty="0" err="1" smtClean="0"/>
              <a:t>na</a:t>
            </a:r>
            <a:r>
              <a:rPr lang="en-US" sz="2200" dirty="0" smtClean="0"/>
              <a:t> pole o 10 </a:t>
            </a:r>
            <a:r>
              <a:rPr lang="en-US" sz="2200" dirty="0" err="1" smtClean="0"/>
              <a:t>prvk</a:t>
            </a:r>
            <a:r>
              <a:rPr lang="cs-CZ" sz="2200" dirty="0" smtClean="0"/>
              <a:t>ů typu </a:t>
            </a:r>
            <a:r>
              <a:rPr lang="cs-CZ" sz="2200" dirty="0" err="1" smtClean="0"/>
              <a:t>int</a:t>
            </a:r>
            <a:endParaRPr lang="cs-CZ" sz="2200" dirty="0" smtClean="0"/>
          </a:p>
          <a:p>
            <a:pPr lvl="1"/>
            <a:r>
              <a:rPr lang="en-US" sz="2200" dirty="0" err="1">
                <a:solidFill>
                  <a:schemeClr val="accent1"/>
                </a:solidFill>
              </a:rPr>
              <a:t>s</a:t>
            </a:r>
            <a:r>
              <a:rPr lang="cs-CZ" sz="2200" dirty="0" err="1" smtClean="0">
                <a:solidFill>
                  <a:schemeClr val="accent1"/>
                </a:solidFill>
              </a:rPr>
              <a:t>izeof</a:t>
            </a:r>
            <a:r>
              <a:rPr lang="en-US" sz="2200" dirty="0" smtClean="0">
                <a:solidFill>
                  <a:schemeClr val="accent1"/>
                </a:solidFill>
              </a:rPr>
              <a:t>(x) != </a:t>
            </a:r>
            <a:r>
              <a:rPr lang="en-US" sz="2200" dirty="0" err="1" smtClean="0">
                <a:solidFill>
                  <a:schemeClr val="accent1"/>
                </a:solidFill>
              </a:rPr>
              <a:t>sizeof</a:t>
            </a:r>
            <a:r>
              <a:rPr lang="en-US" sz="2200" dirty="0" smtClean="0">
                <a:solidFill>
                  <a:schemeClr val="accent1"/>
                </a:solidFill>
              </a:rPr>
              <a:t>(</a:t>
            </a:r>
            <a:r>
              <a:rPr lang="en-US" sz="2200" dirty="0" err="1" smtClean="0">
                <a:solidFill>
                  <a:schemeClr val="accent1"/>
                </a:solidFill>
              </a:rPr>
              <a:t>p_x</a:t>
            </a:r>
            <a:r>
              <a:rPr lang="en-US" sz="2200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cs-CZ" sz="2400" dirty="0" smtClean="0"/>
              <a:t>Hlídá C meze polí? </a:t>
            </a:r>
            <a:r>
              <a:rPr lang="cs-CZ" sz="2400" dirty="0" smtClean="0">
                <a:solidFill>
                  <a:srgbClr val="FF0000"/>
                </a:solidFill>
              </a:rPr>
              <a:t>NE</a:t>
            </a:r>
          </a:p>
          <a:p>
            <a:r>
              <a:rPr lang="cs-CZ" sz="2400" dirty="0" err="1" smtClean="0"/>
              <a:t>Naalokujte</a:t>
            </a:r>
            <a:r>
              <a:rPr lang="cs-CZ" sz="2400" dirty="0" smtClean="0"/>
              <a:t> pomocí </a:t>
            </a:r>
            <a:r>
              <a:rPr lang="cs-CZ" sz="2400" dirty="0" err="1" smtClean="0"/>
              <a:t>malloc</a:t>
            </a:r>
            <a:r>
              <a:rPr lang="cs-CZ" sz="2400" dirty="0" smtClean="0"/>
              <a:t> pole o 5 prvcích (celá čísla) </a:t>
            </a:r>
          </a:p>
          <a:p>
            <a:pPr lvl="1"/>
            <a:r>
              <a:rPr lang="en-US" sz="2200" dirty="0" err="1"/>
              <a:t>i</a:t>
            </a:r>
            <a:r>
              <a:rPr lang="cs-CZ" sz="2200" dirty="0" err="1" smtClean="0"/>
              <a:t>nt</a:t>
            </a:r>
            <a:r>
              <a:rPr lang="cs-CZ" sz="2200" dirty="0" smtClean="0"/>
              <a:t> </a:t>
            </a:r>
            <a:r>
              <a:rPr lang="en-US" sz="2200" dirty="0" smtClean="0"/>
              <a:t>*a = (</a:t>
            </a:r>
            <a:r>
              <a:rPr lang="en-US" sz="2200" dirty="0" err="1" smtClean="0"/>
              <a:t>int</a:t>
            </a:r>
            <a:r>
              <a:rPr lang="en-US" sz="2200" dirty="0" smtClean="0"/>
              <a:t> *) </a:t>
            </a:r>
            <a:r>
              <a:rPr lang="en-US" sz="2200" dirty="0" err="1" smtClean="0"/>
              <a:t>malloc</a:t>
            </a:r>
            <a:r>
              <a:rPr lang="en-US" sz="2200" dirty="0" smtClean="0"/>
              <a:t>(</a:t>
            </a:r>
            <a:r>
              <a:rPr lang="en-US" sz="2200" dirty="0" err="1" smtClean="0"/>
              <a:t>sizeof</a:t>
            </a:r>
            <a:r>
              <a:rPr lang="en-US" sz="2200" dirty="0" smtClean="0"/>
              <a:t>(</a:t>
            </a:r>
            <a:r>
              <a:rPr lang="en-US" sz="2200" dirty="0" err="1" smtClean="0"/>
              <a:t>int</a:t>
            </a:r>
            <a:r>
              <a:rPr lang="en-US" sz="2200" dirty="0" smtClean="0"/>
              <a:t>) * 5)</a:t>
            </a:r>
            <a:endParaRPr lang="cs-CZ" sz="2200" dirty="0" smtClean="0"/>
          </a:p>
          <a:p>
            <a:pPr lvl="1"/>
            <a:endParaRPr lang="cs-CZ" sz="2200" dirty="0"/>
          </a:p>
          <a:p>
            <a:pPr lvl="1"/>
            <a:endParaRPr lang="cs-CZ" sz="2200" dirty="0" smtClean="0"/>
          </a:p>
          <a:p>
            <a:r>
              <a:rPr lang="cs-CZ" dirty="0" smtClean="0">
                <a:hlinkClick r:id="rId2"/>
              </a:rPr>
              <a:t>Kdo si nebyl jistý s odpověďmi, ať mrkne na oporu IZP</a:t>
            </a:r>
            <a:endParaRPr lang="cs-CZ" dirty="0" smtClean="0"/>
          </a:p>
          <a:p>
            <a:pPr lvl="1"/>
            <a:r>
              <a:rPr lang="en-US" dirty="0" smtClean="0"/>
              <a:t>/</a:t>
            </a:r>
            <a:r>
              <a:rPr lang="cs-CZ" dirty="0" smtClean="0"/>
              <a:t>soubor</a:t>
            </a:r>
            <a:r>
              <a:rPr lang="en-US" dirty="0" smtClean="0"/>
              <a:t>y/</a:t>
            </a:r>
            <a:r>
              <a:rPr lang="en-US" dirty="0" err="1" smtClean="0"/>
              <a:t>Studijn</a:t>
            </a:r>
            <a:r>
              <a:rPr lang="cs-CZ" dirty="0" smtClean="0"/>
              <a:t>í opory</a:t>
            </a:r>
            <a:r>
              <a:rPr lang="en-US" dirty="0" smtClean="0"/>
              <a:t>/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612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/>
              <a:t>Pole </a:t>
            </a:r>
            <a:r>
              <a:rPr lang="pt-PT" b="1" dirty="0" err="1"/>
              <a:t>jako</a:t>
            </a:r>
            <a:r>
              <a:rPr lang="pt-PT" b="1" dirty="0"/>
              <a:t> </a:t>
            </a:r>
            <a:r>
              <a:rPr lang="pt-PT" b="1" dirty="0" err="1"/>
              <a:t>ukazatel</a:t>
            </a:r>
            <a:endParaRPr lang="pt-PT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16</a:t>
            </a:fld>
            <a:endParaRPr lang="en-US" altLang="cs-CZ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 bwMode="auto">
          <a:xfrm>
            <a:off x="323855" y="620688"/>
            <a:ext cx="8640763" cy="56886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>
              <a:buNone/>
            </a:pP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 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{ 1, 2, 3, 4, 5 };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("%p\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n%p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42;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("%d\n",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("%d\n",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("%d\n",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2000" b="1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("%p\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n%p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n%p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\n",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[0], </a:t>
            </a:r>
            <a:r>
              <a:rPr lang="cs-CZ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None/>
            </a:pPr>
            <a:r>
              <a:rPr lang="cs-CZ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ředání</a:t>
            </a:r>
            <a:r>
              <a:rPr lang="cs-CZ" dirty="0"/>
              <a:t> parametrů funkcím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Parametry můžeme funkcím předávat</a:t>
            </a:r>
          </a:p>
          <a:p>
            <a:pPr lvl="1"/>
            <a:r>
              <a:rPr lang="cs-CZ" b="1" dirty="0"/>
              <a:t>Hodnotou</a:t>
            </a:r>
            <a:r>
              <a:rPr lang="cs-CZ" dirty="0"/>
              <a:t> (vytvoříme lokální kopii proměnné)</a:t>
            </a:r>
          </a:p>
          <a:p>
            <a:pPr lvl="2"/>
            <a:r>
              <a:rPr lang="cs-CZ" dirty="0"/>
              <a:t>Lokální proměnná se vytvoří na </a:t>
            </a:r>
            <a:r>
              <a:rPr lang="cs-CZ" b="1" dirty="0"/>
              <a:t>zásobníku</a:t>
            </a:r>
          </a:p>
          <a:p>
            <a:pPr lvl="1"/>
            <a:r>
              <a:rPr lang="cs-CZ" b="1" dirty="0"/>
              <a:t>Odkazem</a:t>
            </a:r>
            <a:r>
              <a:rPr lang="cs-CZ" dirty="0"/>
              <a:t> (do funkce předáváme pouze adresu proměnné v paměti)</a:t>
            </a:r>
          </a:p>
          <a:p>
            <a:pPr lvl="1"/>
            <a:endParaRPr lang="cs-CZ" dirty="0"/>
          </a:p>
          <a:p>
            <a:r>
              <a:rPr lang="cs-CZ" dirty="0" smtClean="0"/>
              <a:t>Jak předávat pole do funkce?</a:t>
            </a:r>
          </a:p>
          <a:p>
            <a:pPr lvl="1"/>
            <a:r>
              <a:rPr lang="pt-PT" dirty="0" err="1"/>
              <a:t>při</a:t>
            </a:r>
            <a:r>
              <a:rPr lang="pt-PT" dirty="0"/>
              <a:t> </a:t>
            </a:r>
            <a:r>
              <a:rPr lang="pt-PT" dirty="0" err="1"/>
              <a:t>předávání</a:t>
            </a:r>
            <a:r>
              <a:rPr lang="pt-PT" dirty="0"/>
              <a:t> pole do </a:t>
            </a:r>
            <a:r>
              <a:rPr lang="pt-PT" dirty="0" err="1"/>
              <a:t>funkce</a:t>
            </a:r>
            <a:r>
              <a:rPr lang="pt-PT" dirty="0"/>
              <a:t> se </a:t>
            </a:r>
            <a:r>
              <a:rPr lang="pt-PT" dirty="0" err="1"/>
              <a:t>předává</a:t>
            </a:r>
            <a:r>
              <a:rPr lang="pt-PT" dirty="0"/>
              <a:t> </a:t>
            </a:r>
            <a:r>
              <a:rPr lang="pt-PT" i="1" dirty="0" err="1"/>
              <a:t>jenom</a:t>
            </a:r>
            <a:r>
              <a:rPr lang="pt-PT" i="1" dirty="0"/>
              <a:t> </a:t>
            </a:r>
            <a:r>
              <a:rPr lang="pt-PT" i="1" dirty="0" err="1"/>
              <a:t>ukazatel</a:t>
            </a:r>
            <a:r>
              <a:rPr lang="pt-PT" dirty="0"/>
              <a:t>, </a:t>
            </a:r>
            <a:r>
              <a:rPr lang="pt-PT" dirty="0" err="1"/>
              <a:t>samotné</a:t>
            </a:r>
            <a:r>
              <a:rPr lang="pt-PT" dirty="0"/>
              <a:t> pole </a:t>
            </a:r>
            <a:r>
              <a:rPr lang="pt-PT" dirty="0" err="1"/>
              <a:t>zůstává</a:t>
            </a:r>
            <a:r>
              <a:rPr lang="pt-PT" dirty="0"/>
              <a:t> </a:t>
            </a:r>
            <a:r>
              <a:rPr lang="pt-PT" dirty="0" err="1"/>
              <a:t>tam</a:t>
            </a:r>
            <a:r>
              <a:rPr lang="pt-PT" dirty="0"/>
              <a:t>, </a:t>
            </a:r>
            <a:r>
              <a:rPr lang="pt-PT" dirty="0" err="1"/>
              <a:t>kde</a:t>
            </a:r>
            <a:r>
              <a:rPr lang="pt-PT" dirty="0"/>
              <a:t> </a:t>
            </a:r>
            <a:r>
              <a:rPr lang="pt-PT" dirty="0" err="1"/>
              <a:t>je</a:t>
            </a:r>
            <a:r>
              <a:rPr lang="pt-PT" dirty="0"/>
              <a:t> (</a:t>
            </a:r>
            <a:r>
              <a:rPr lang="pt-PT" dirty="0" err="1"/>
              <a:t>např</a:t>
            </a:r>
            <a:r>
              <a:rPr lang="pt-PT" dirty="0"/>
              <a:t>. na </a:t>
            </a:r>
            <a:r>
              <a:rPr lang="pt-PT" dirty="0" err="1"/>
              <a:t>zásobníku</a:t>
            </a:r>
            <a:r>
              <a:rPr lang="pt-PT" dirty="0"/>
              <a:t>)</a:t>
            </a:r>
          </a:p>
          <a:p>
            <a:pPr lvl="1"/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17</a:t>
            </a:fld>
            <a:endParaRPr lang="en-US" altLang="cs-CZ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2055520" y="4725144"/>
            <a:ext cx="5904656" cy="11818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foo(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[],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size);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bar(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size);</a:t>
            </a:r>
            <a:endParaRPr lang="cs-CZ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7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Příklady na předávání polí do funkcí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Implementujte</a:t>
            </a:r>
            <a:r>
              <a:rPr lang="pt-PT" dirty="0"/>
              <a:t> </a:t>
            </a:r>
            <a:r>
              <a:rPr lang="pt-PT" dirty="0" err="1"/>
              <a:t>funkci</a:t>
            </a:r>
            <a:r>
              <a:rPr lang="pt-PT" dirty="0"/>
              <a:t>, </a:t>
            </a:r>
            <a:r>
              <a:rPr lang="pt-PT" dirty="0" err="1" smtClean="0"/>
              <a:t>která</a:t>
            </a:r>
            <a:r>
              <a:rPr lang="cs-CZ" dirty="0" smtClean="0"/>
              <a:t> </a:t>
            </a:r>
            <a:r>
              <a:rPr lang="pt-PT" dirty="0" err="1"/>
              <a:t>najde</a:t>
            </a:r>
            <a:r>
              <a:rPr lang="pt-PT" dirty="0"/>
              <a:t> </a:t>
            </a:r>
            <a:r>
              <a:rPr lang="pt-PT" dirty="0" err="1"/>
              <a:t>pozici</a:t>
            </a:r>
            <a:r>
              <a:rPr lang="pt-PT" dirty="0"/>
              <a:t> </a:t>
            </a:r>
            <a:r>
              <a:rPr lang="pt-PT" dirty="0" err="1"/>
              <a:t>začátku</a:t>
            </a:r>
            <a:r>
              <a:rPr lang="pt-PT" dirty="0"/>
              <a:t> </a:t>
            </a:r>
            <a:r>
              <a:rPr lang="cs-CZ" dirty="0" smtClean="0"/>
              <a:t>(=první </a:t>
            </a:r>
            <a:r>
              <a:rPr lang="cs-CZ" dirty="0" err="1" smtClean="0"/>
              <a:t>pismeno</a:t>
            </a:r>
            <a:r>
              <a:rPr lang="cs-CZ" dirty="0" smtClean="0"/>
              <a:t>) </a:t>
            </a:r>
            <a:r>
              <a:rPr lang="pt-PT" dirty="0" err="1" smtClean="0"/>
              <a:t>podřetězce</a:t>
            </a:r>
            <a:r>
              <a:rPr lang="cs-CZ" dirty="0" smtClean="0"/>
              <a:t>.</a:t>
            </a:r>
            <a:r>
              <a:rPr lang="en-US" dirty="0" smtClean="0"/>
              <a:t> M</a:t>
            </a:r>
            <a:r>
              <a:rPr lang="cs-CZ" dirty="0" smtClean="0"/>
              <a:t>á dva parametry.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Pro rychlejší: </a:t>
            </a:r>
            <a:r>
              <a:rPr lang="cs-CZ" dirty="0" smtClean="0"/>
              <a:t>funkce </a:t>
            </a:r>
            <a:r>
              <a:rPr lang="pt-PT" dirty="0" err="1"/>
              <a:t>vloží</a:t>
            </a:r>
            <a:r>
              <a:rPr lang="pt-PT" dirty="0"/>
              <a:t> </a:t>
            </a:r>
            <a:r>
              <a:rPr lang="pt-PT" dirty="0" err="1"/>
              <a:t>prvek</a:t>
            </a:r>
            <a:r>
              <a:rPr lang="pt-PT" dirty="0"/>
              <a:t> do pole na </a:t>
            </a:r>
            <a:r>
              <a:rPr lang="pt-PT" dirty="0" err="1"/>
              <a:t>zadaném</a:t>
            </a:r>
            <a:r>
              <a:rPr lang="pt-PT" dirty="0"/>
              <a:t> </a:t>
            </a:r>
            <a:r>
              <a:rPr lang="pt-PT" dirty="0" err="1"/>
              <a:t>indexu</a:t>
            </a:r>
            <a:r>
              <a:rPr lang="pt-PT" dirty="0"/>
              <a:t> (</a:t>
            </a:r>
            <a:r>
              <a:rPr lang="pt-PT" dirty="0" err="1"/>
              <a:t>zbytek</a:t>
            </a:r>
            <a:r>
              <a:rPr lang="pt-PT" dirty="0"/>
              <a:t> </a:t>
            </a:r>
            <a:r>
              <a:rPr lang="pt-PT" dirty="0" err="1"/>
              <a:t>prvků</a:t>
            </a:r>
            <a:r>
              <a:rPr lang="pt-PT" dirty="0"/>
              <a:t> v poli </a:t>
            </a:r>
            <a:r>
              <a:rPr lang="pt-PT" dirty="0" err="1"/>
              <a:t>posune</a:t>
            </a:r>
            <a:r>
              <a:rPr lang="pt-PT" dirty="0"/>
              <a:t>, </a:t>
            </a:r>
            <a:r>
              <a:rPr lang="pt-PT" dirty="0" err="1"/>
              <a:t>poslední</a:t>
            </a:r>
            <a:r>
              <a:rPr lang="pt-PT" dirty="0"/>
              <a:t> </a:t>
            </a:r>
            <a:r>
              <a:rPr lang="pt-PT" dirty="0" err="1"/>
              <a:t>prvek</a:t>
            </a:r>
            <a:r>
              <a:rPr lang="pt-PT" dirty="0"/>
              <a:t> </a:t>
            </a:r>
            <a:r>
              <a:rPr lang="pt-PT" dirty="0" err="1"/>
              <a:t>bude</a:t>
            </a:r>
            <a:r>
              <a:rPr lang="pt-PT" dirty="0"/>
              <a:t> z pole </a:t>
            </a:r>
            <a:r>
              <a:rPr lang="pt-PT" dirty="0" err="1"/>
              <a:t>odstraněn</a:t>
            </a:r>
            <a:r>
              <a:rPr lang="pt-PT" dirty="0" smtClean="0"/>
              <a:t>)</a:t>
            </a:r>
            <a:endParaRPr lang="pt-PT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18</a:t>
            </a:fld>
            <a:endParaRPr lang="en-US" altLang="cs-CZ"/>
          </a:p>
        </p:txBody>
      </p:sp>
      <p:sp>
        <p:nvSpPr>
          <p:cNvPr id="9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323527" y="1844824"/>
            <a:ext cx="8607455" cy="23042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find_substring_start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(…){</a:t>
            </a:r>
          </a:p>
          <a:p>
            <a:pPr marL="342900" lvl="1" indent="-34290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funkce</a:t>
            </a:r>
            <a:r>
              <a:rPr lang="en-US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vraci</a:t>
            </a:r>
            <a:r>
              <a:rPr lang="en-US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-1, </a:t>
            </a:r>
            <a:r>
              <a:rPr lang="en-US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kdy</a:t>
            </a:r>
            <a:r>
              <a:rPr lang="cs-CZ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ž nenalezne </a:t>
            </a:r>
            <a:r>
              <a:rPr lang="cs-CZ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zacatek</a:t>
            </a:r>
            <a:r>
              <a:rPr lang="cs-CZ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podretezce</a:t>
            </a:r>
            <a:r>
              <a:rPr lang="cs-CZ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jinak pozici (=index) </a:t>
            </a:r>
            <a:r>
              <a:rPr lang="cs-CZ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zacatku</a:t>
            </a:r>
            <a:r>
              <a:rPr lang="cs-CZ" sz="2000" dirty="0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subretezce</a:t>
            </a:r>
            <a:endParaRPr lang="en-US" sz="2000" dirty="0" smtClean="0">
              <a:solidFill>
                <a:schemeClr val="bg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Argumenty programu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691579"/>
            <a:ext cx="8640763" cy="3673525"/>
          </a:xfrm>
        </p:spPr>
        <p:txBody>
          <a:bodyPr/>
          <a:lstStyle/>
          <a:p>
            <a:r>
              <a:rPr lang="cs-CZ" dirty="0"/>
              <a:t>Jednotlivé argumenty budeme oddělovat mezerou</a:t>
            </a:r>
          </a:p>
          <a:p>
            <a:r>
              <a:rPr lang="cs-CZ" dirty="0"/>
              <a:t>Argumenty</a:t>
            </a:r>
            <a:r>
              <a:rPr lang="en-US" dirty="0"/>
              <a:t> </a:t>
            </a:r>
            <a:r>
              <a:rPr lang="cs-CZ" dirty="0"/>
              <a:t>se dají získat pomocí následující konstrukce: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Pro </a:t>
            </a:r>
            <a:r>
              <a:rPr lang="en-US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./hello –sum 10 20      </a:t>
            </a:r>
            <a:r>
              <a:rPr lang="cs-CZ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solidFill>
                  <a:srgbClr val="1B85B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=4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3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19</a:t>
            </a:fld>
            <a:endParaRPr lang="en-US" altLang="cs-CZ"/>
          </a:p>
        </p:txBody>
      </p:sp>
      <p:sp>
        <p:nvSpPr>
          <p:cNvPr id="10" name="Rounded Rectangle 9"/>
          <p:cNvSpPr/>
          <p:nvPr/>
        </p:nvSpPr>
        <p:spPr bwMode="auto">
          <a:xfrm>
            <a:off x="683568" y="2060848"/>
            <a:ext cx="7993222" cy="20882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[]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po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čet argumentů</a:t>
            </a:r>
          </a:p>
          <a:p>
            <a:pPr>
              <a:buNone/>
            </a:pP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//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– jednotlivé argumenty, </a:t>
            </a:r>
            <a:r>
              <a:rPr lang="cs-CZ" sz="1800" dirty="0" err="1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[0] </a:t>
            </a: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</a:t>
            </a:r>
            <a:b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</a:br>
            <a:r>
              <a:rPr lang="cs-CZ" sz="1800" dirty="0">
                <a:solidFill>
                  <a:srgbClr val="1B85B9"/>
                </a:solidFill>
                <a:latin typeface="Courier New" pitchFamily="49" charset="0"/>
                <a:cs typeface="Courier New" pitchFamily="49" charset="0"/>
              </a:rPr>
              <a:t>  // (název souboru s programem) 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0" lang="cs-CZ" sz="1800" b="1" i="0" u="none" strike="noStrike" cap="none" normalizeH="0" baseline="0" dirty="0">
              <a:ln>
                <a:noFill/>
              </a:ln>
              <a:solidFill>
                <a:srgbClr val="1B85B9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711501"/>
              </p:ext>
            </p:extLst>
          </p:nvPr>
        </p:nvGraphicFramePr>
        <p:xfrm>
          <a:off x="683568" y="4937745"/>
          <a:ext cx="7488881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90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53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3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[0]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  <a:p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[1]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[2]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Courier"/>
                        </a:rPr>
                        <a:t>argv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Courier"/>
                        </a:rPr>
                        <a:t>[3]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51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 err="1">
                          <a:latin typeface="Courier"/>
                        </a:rPr>
                        <a:t>hello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>
                          <a:latin typeface="Courier"/>
                        </a:rPr>
                        <a:t>-sum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>
                          <a:latin typeface="Courier"/>
                        </a:rPr>
                        <a:t>10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r>
                        <a:rPr lang="cs-CZ" sz="2800" b="1" dirty="0">
                          <a:latin typeface="Courier"/>
                        </a:rPr>
                        <a:t>20</a:t>
                      </a:r>
                      <a:r>
                        <a:rPr lang="en-US" sz="2800" b="1" dirty="0">
                          <a:latin typeface="Courier"/>
                        </a:rPr>
                        <a:t>"</a:t>
                      </a:r>
                      <a:endParaRPr lang="cs-CZ" sz="2800" b="1" dirty="0">
                        <a:solidFill>
                          <a:schemeClr val="tx1"/>
                        </a:solidFill>
                        <a:latin typeface="Couri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49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okénko - připomenutí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692697"/>
            <a:ext cx="8640763" cy="5403304"/>
          </a:xfrm>
        </p:spPr>
        <p:txBody>
          <a:bodyPr/>
          <a:lstStyle/>
          <a:p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cs-CZ" dirty="0" smtClean="0"/>
              <a:t>č. 2</a:t>
            </a:r>
          </a:p>
          <a:p>
            <a:pPr lvl="1"/>
            <a:r>
              <a:rPr lang="cs-CZ" dirty="0" smtClean="0"/>
              <a:t>Odevzdání: 5.12.</a:t>
            </a:r>
          </a:p>
          <a:p>
            <a:pPr lvl="1"/>
            <a:r>
              <a:rPr lang="cs-CZ" dirty="0" smtClean="0"/>
              <a:t>týmy 3 – 5 členů</a:t>
            </a:r>
          </a:p>
          <a:p>
            <a:pPr lvl="1"/>
            <a:r>
              <a:rPr lang="cs-CZ" dirty="0" smtClean="0"/>
              <a:t>Vytvořena skupina na </a:t>
            </a:r>
            <a:r>
              <a:rPr lang="cs-CZ" b="1" dirty="0" smtClean="0"/>
              <a:t>MS </a:t>
            </a:r>
            <a:r>
              <a:rPr lang="cs-CZ" b="1" dirty="0" err="1" smtClean="0"/>
              <a:t>Teams</a:t>
            </a:r>
            <a:r>
              <a:rPr lang="cs-CZ" b="1" dirty="0" smtClean="0"/>
              <a:t> </a:t>
            </a:r>
            <a:r>
              <a:rPr lang="cs-CZ" dirty="0" smtClean="0"/>
              <a:t>pro domlouvání týmů, kdo nemá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cs-CZ" dirty="0" smtClean="0">
                <a:sym typeface="Wingdings" panose="05000000000000000000" pitchFamily="2" charset="2"/>
              </a:rPr>
              <a:t>Kdo se neumí přihlásit? Je potřeba použít vás </a:t>
            </a:r>
            <a:r>
              <a:rPr lang="cs-CZ" dirty="0" err="1" smtClean="0">
                <a:sym typeface="Wingdings" panose="05000000000000000000" pitchFamily="2" charset="2"/>
              </a:rPr>
              <a:t>vut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login</a:t>
            </a:r>
            <a:r>
              <a:rPr lang="cs-CZ" dirty="0" smtClean="0">
                <a:sym typeface="Wingdings" panose="05000000000000000000" pitchFamily="2" charset="2"/>
              </a:rPr>
              <a:t>: </a:t>
            </a:r>
            <a:r>
              <a:rPr lang="cs-CZ" b="1" dirty="0" smtClean="0">
                <a:sym typeface="Wingdings" panose="05000000000000000000" pitchFamily="2" charset="2"/>
                <a:hlinkClick r:id="rId3"/>
              </a:rPr>
              <a:t>xlogin00</a:t>
            </a:r>
            <a:r>
              <a:rPr lang="en-US" b="1" dirty="0" smtClean="0">
                <a:sym typeface="Wingdings" panose="05000000000000000000" pitchFamily="2" charset="2"/>
                <a:hlinkClick r:id="rId3"/>
              </a:rPr>
              <a:t>@vutbr.cz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2"/>
            <a:r>
              <a:rPr lang="en-US" b="1" dirty="0" smtClean="0">
                <a:sym typeface="Wingdings" panose="05000000000000000000" pitchFamily="2" charset="2"/>
              </a:rPr>
              <a:t>P</a:t>
            </a:r>
            <a:r>
              <a:rPr lang="cs-CZ" b="1" dirty="0" err="1" smtClean="0">
                <a:sym typeface="Wingdings" panose="05000000000000000000" pitchFamily="2" charset="2"/>
              </a:rPr>
              <a:t>řihlášení</a:t>
            </a:r>
            <a:r>
              <a:rPr lang="cs-CZ" b="1" dirty="0" smtClean="0">
                <a:sym typeface="Wingdings" panose="05000000000000000000" pitchFamily="2" charset="2"/>
              </a:rPr>
              <a:t> přes prohlížeč nebo aplikaci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Příští týden není cvičení, bude </a:t>
            </a:r>
            <a:r>
              <a:rPr lang="cs-CZ" b="1" dirty="0" err="1" smtClean="0">
                <a:sym typeface="Wingdings" panose="05000000000000000000" pitchFamily="2" charset="2"/>
              </a:rPr>
              <a:t>půlsemestrálka</a:t>
            </a:r>
            <a:endParaRPr lang="cs-CZ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286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FEDE7E-F1F2-446E-A6E3-FD740D6F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CA66D7-9108-41D2-BCAC-77E474BF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Vytvořte</a:t>
            </a:r>
            <a:r>
              <a:rPr lang="pt-PT" dirty="0"/>
              <a:t> </a:t>
            </a:r>
            <a:r>
              <a:rPr lang="pt-PT" b="1" dirty="0" err="1"/>
              <a:t>datový</a:t>
            </a:r>
            <a:r>
              <a:rPr lang="pt-PT" b="1" dirty="0"/>
              <a:t> </a:t>
            </a:r>
            <a:r>
              <a:rPr lang="pt-PT" b="1" dirty="0" err="1"/>
              <a:t>typ</a:t>
            </a:r>
            <a:r>
              <a:rPr lang="pt-PT" b="1" dirty="0"/>
              <a:t> </a:t>
            </a:r>
            <a:r>
              <a:rPr lang="pt-PT" dirty="0"/>
              <a:t>pro </a:t>
            </a:r>
            <a:r>
              <a:rPr lang="pt-PT" dirty="0" err="1"/>
              <a:t>konfiguraci</a:t>
            </a:r>
            <a:r>
              <a:rPr lang="pt-PT" dirty="0"/>
              <a:t> </a:t>
            </a:r>
            <a:r>
              <a:rPr lang="pt-PT" dirty="0" err="1"/>
              <a:t>programu</a:t>
            </a:r>
            <a:r>
              <a:rPr lang="pt-PT" dirty="0"/>
              <a:t>, </a:t>
            </a:r>
            <a:r>
              <a:rPr lang="pt-PT" dirty="0" err="1"/>
              <a:t>tj</a:t>
            </a:r>
            <a:r>
              <a:rPr lang="pt-PT" dirty="0"/>
              <a:t>. pro </a:t>
            </a:r>
            <a:r>
              <a:rPr lang="pt-PT" dirty="0" err="1"/>
              <a:t>uchování</a:t>
            </a:r>
            <a:r>
              <a:rPr lang="pt-PT" dirty="0"/>
              <a:t> </a:t>
            </a:r>
            <a:r>
              <a:rPr lang="pt-PT" dirty="0" err="1"/>
              <a:t>informací</a:t>
            </a:r>
            <a:r>
              <a:rPr lang="pt-PT" dirty="0"/>
              <a:t> o </a:t>
            </a:r>
            <a:r>
              <a:rPr lang="pt-PT" dirty="0" err="1"/>
              <a:t>argumentech</a:t>
            </a:r>
            <a:r>
              <a:rPr lang="pt-PT" dirty="0"/>
              <a:t> </a:t>
            </a:r>
            <a:r>
              <a:rPr lang="pt-PT" dirty="0" err="1"/>
              <a:t>příkazové</a:t>
            </a:r>
            <a:r>
              <a:rPr lang="pt-PT" dirty="0"/>
              <a:t> </a:t>
            </a:r>
            <a:r>
              <a:rPr lang="pt-PT" dirty="0" err="1" smtClean="0"/>
              <a:t>řádky</a:t>
            </a:r>
            <a:r>
              <a:rPr lang="cs-CZ" dirty="0" smtClean="0"/>
              <a:t>, který musí být spouštěn následujícím způsobem: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NAME</a:t>
            </a:r>
            <a:r>
              <a:rPr lang="cs-CZ" dirty="0" smtClean="0"/>
              <a:t> - </a:t>
            </a:r>
            <a:r>
              <a:rPr lang="en-US" dirty="0" err="1" smtClean="0"/>
              <a:t>jm</a:t>
            </a:r>
            <a:r>
              <a:rPr lang="cs-CZ" dirty="0" err="1" smtClean="0"/>
              <a:t>éno</a:t>
            </a:r>
            <a:r>
              <a:rPr lang="cs-CZ" dirty="0" smtClean="0"/>
              <a:t> studenta</a:t>
            </a:r>
          </a:p>
          <a:p>
            <a:r>
              <a:rPr lang="cs-CZ" dirty="0"/>
              <a:t>-</a:t>
            </a:r>
            <a:r>
              <a:rPr lang="cs-CZ" dirty="0" err="1" smtClean="0"/>
              <a:t>isHappy</a:t>
            </a:r>
            <a:r>
              <a:rPr lang="cs-CZ" dirty="0"/>
              <a:t> </a:t>
            </a:r>
            <a:r>
              <a:rPr lang="cs-CZ" dirty="0" smtClean="0"/>
              <a:t>- příznak, jestli je student šťastný</a:t>
            </a:r>
          </a:p>
          <a:p>
            <a:r>
              <a:rPr lang="cs-CZ" dirty="0"/>
              <a:t>y</a:t>
            </a:r>
            <a:r>
              <a:rPr lang="cs-CZ" dirty="0" smtClean="0"/>
              <a:t> </a:t>
            </a:r>
            <a:r>
              <a:rPr lang="en-US" dirty="0" smtClean="0"/>
              <a:t>BIRTH –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narozen</a:t>
            </a:r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80C736-2F0D-4A4D-B917-E6D053517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C1D4C5-BD89-4E48-9B75-172FD2899D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20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395536" y="2257108"/>
            <a:ext cx="8208912" cy="744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 NAME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cs-CZ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isHappy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[-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BIRTH]</a:t>
            </a: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6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FEDE7E-F1F2-446E-A6E3-FD740D6F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</a:t>
            </a:r>
            <a:r>
              <a:rPr lang="en-US" dirty="0" err="1" smtClean="0"/>
              <a:t>args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CA66D7-9108-41D2-BCAC-77E474BF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5" y="765175"/>
            <a:ext cx="8640763" cy="5616153"/>
          </a:xfrm>
        </p:spPr>
        <p:txBody>
          <a:bodyPr/>
          <a:lstStyle/>
          <a:p>
            <a:r>
              <a:rPr lang="pt-PT" dirty="0" err="1"/>
              <a:t>Vytvořte</a:t>
            </a:r>
            <a:r>
              <a:rPr lang="pt-PT" dirty="0"/>
              <a:t> </a:t>
            </a:r>
            <a:r>
              <a:rPr lang="pt-PT" dirty="0" err="1"/>
              <a:t>funkci</a:t>
            </a:r>
            <a:r>
              <a:rPr lang="pt-PT" dirty="0"/>
              <a:t>, </a:t>
            </a:r>
            <a:r>
              <a:rPr lang="pt-PT" dirty="0" err="1"/>
              <a:t>která</a:t>
            </a:r>
            <a:r>
              <a:rPr lang="pt-PT" dirty="0"/>
              <a:t> na </a:t>
            </a:r>
            <a:r>
              <a:rPr lang="pt-PT" dirty="0" err="1"/>
              <a:t>základě</a:t>
            </a:r>
            <a:r>
              <a:rPr lang="pt-PT" dirty="0"/>
              <a:t> </a:t>
            </a:r>
            <a:r>
              <a:rPr lang="pt-PT" dirty="0" err="1"/>
              <a:t>argumentů</a:t>
            </a:r>
            <a:r>
              <a:rPr lang="pt-PT" dirty="0"/>
              <a:t> </a:t>
            </a:r>
            <a:r>
              <a:rPr lang="pt-PT" dirty="0" err="1"/>
              <a:t>programu</a:t>
            </a:r>
            <a:r>
              <a:rPr lang="pt-PT" dirty="0"/>
              <a:t> </a:t>
            </a:r>
            <a:r>
              <a:rPr lang="pt-PT" dirty="0" err="1"/>
              <a:t>nastaví</a:t>
            </a:r>
            <a:r>
              <a:rPr lang="pt-PT" dirty="0"/>
              <a:t> </a:t>
            </a:r>
            <a:r>
              <a:rPr lang="pt-PT" dirty="0" err="1"/>
              <a:t>jeho</a:t>
            </a:r>
            <a:r>
              <a:rPr lang="pt-PT" dirty="0"/>
              <a:t> </a:t>
            </a:r>
            <a:r>
              <a:rPr lang="pt-PT" dirty="0" err="1"/>
              <a:t>konfiguraci</a:t>
            </a:r>
            <a:r>
              <a:rPr lang="pt-PT" dirty="0"/>
              <a:t>. </a:t>
            </a:r>
            <a:endParaRPr lang="pt-PT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Inicializace</a:t>
            </a:r>
            <a:r>
              <a:rPr lang="en-US" dirty="0" smtClean="0"/>
              <a:t> </a:t>
            </a:r>
            <a:r>
              <a:rPr lang="en-US" dirty="0" err="1" smtClean="0"/>
              <a:t>struktury</a:t>
            </a:r>
            <a:r>
              <a:rPr lang="en-US" dirty="0" smtClean="0"/>
              <a:t> (</a:t>
            </a:r>
            <a:r>
              <a:rPr lang="en-US" dirty="0" err="1" smtClean="0"/>
              <a:t>defaultn</a:t>
            </a:r>
            <a:r>
              <a:rPr lang="cs-CZ" dirty="0" smtClean="0"/>
              <a:t>í nastavení hodnot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Kontrola počtu argumentů </a:t>
            </a:r>
          </a:p>
          <a:p>
            <a:pPr marL="914371" lvl="1" indent="-514350"/>
            <a:r>
              <a:rPr lang="cs-CZ" dirty="0"/>
              <a:t>J</a:t>
            </a:r>
            <a:r>
              <a:rPr lang="en-US" dirty="0" err="1" smtClean="0"/>
              <a:t>ak</a:t>
            </a:r>
            <a:r>
              <a:rPr lang="cs-CZ" dirty="0" smtClean="0"/>
              <a:t>ý je minimální a maximální počet argumentů?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Projít všechny argumenty (</a:t>
            </a:r>
            <a:r>
              <a:rPr lang="cs-CZ" dirty="0" err="1" smtClean="0"/>
              <a:t>for</a:t>
            </a:r>
            <a:r>
              <a:rPr lang="en-US" dirty="0" smtClean="0"/>
              <a:t>, </a:t>
            </a:r>
            <a:r>
              <a:rPr lang="en-US" b="1" dirty="0" err="1" smtClean="0"/>
              <a:t>strcmp</a:t>
            </a:r>
            <a:r>
              <a:rPr lang="cs-CZ" dirty="0" smtClean="0"/>
              <a:t>) a uložit do struktury</a:t>
            </a:r>
            <a:endParaRPr lang="pt-PT" dirty="0" smtClean="0"/>
          </a:p>
          <a:p>
            <a:endParaRPr lang="en-US" dirty="0"/>
          </a:p>
          <a:p>
            <a:endParaRPr lang="en-US" dirty="0" smtClean="0"/>
          </a:p>
          <a:p>
            <a:endParaRPr lang="cs-CZ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80C736-2F0D-4A4D-B917-E6D053517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C1D4C5-BD89-4E48-9B75-172FD2899D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21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393636" y="1844824"/>
            <a:ext cx="8208912" cy="744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 NAME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[-</a:t>
            </a:r>
            <a:r>
              <a:rPr lang="cs-CZ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isHappy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[-</a:t>
            </a:r>
            <a:r>
              <a:rPr lang="cs-CZ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BIRTH]</a:t>
            </a: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323528" y="2848372"/>
            <a:ext cx="8208912" cy="7444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parse_args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 *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  <a:endParaRPr lang="cs-CZ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5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Operace nad </a:t>
            </a:r>
            <a:r>
              <a:rPr lang="pl-PL" b="1" dirty="0" smtClean="0"/>
              <a:t>vektor</a:t>
            </a:r>
            <a:r>
              <a:rPr lang="en-US" b="1" dirty="0" smtClean="0"/>
              <a:t>y</a:t>
            </a:r>
            <a:endParaRPr lang="pt-PT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Uvažujme</a:t>
            </a:r>
            <a:r>
              <a:rPr lang="pt-PT" dirty="0"/>
              <a:t> </a:t>
            </a:r>
            <a:r>
              <a:rPr lang="pt-PT" dirty="0" err="1"/>
              <a:t>reprezentaci</a:t>
            </a:r>
            <a:r>
              <a:rPr lang="pt-PT" dirty="0"/>
              <a:t> </a:t>
            </a:r>
            <a:r>
              <a:rPr lang="pt-PT" dirty="0" err="1"/>
              <a:t>matematického</a:t>
            </a:r>
            <a:r>
              <a:rPr lang="pt-PT" dirty="0"/>
              <a:t> </a:t>
            </a:r>
            <a:r>
              <a:rPr lang="pt-PT" dirty="0" err="1"/>
              <a:t>vektoru</a:t>
            </a:r>
            <a:r>
              <a:rPr lang="pt-PT" dirty="0"/>
              <a:t> </a:t>
            </a:r>
            <a:r>
              <a:rPr lang="pt-PT" dirty="0" err="1"/>
              <a:t>pomocí</a:t>
            </a:r>
            <a:r>
              <a:rPr lang="pt-PT" dirty="0"/>
              <a:t> </a:t>
            </a:r>
            <a:r>
              <a:rPr lang="pt-PT" dirty="0" err="1"/>
              <a:t>jednorozměrného</a:t>
            </a:r>
            <a:r>
              <a:rPr lang="pt-PT" dirty="0"/>
              <a:t> pole. </a:t>
            </a:r>
            <a:r>
              <a:rPr lang="pt-PT" dirty="0" err="1"/>
              <a:t>Implementujte</a:t>
            </a:r>
            <a:r>
              <a:rPr lang="pt-PT" dirty="0"/>
              <a:t> </a:t>
            </a:r>
            <a:r>
              <a:rPr lang="pt-PT" dirty="0" err="1"/>
              <a:t>datový</a:t>
            </a:r>
            <a:r>
              <a:rPr lang="pt-PT" dirty="0"/>
              <a:t> </a:t>
            </a:r>
            <a:r>
              <a:rPr lang="pt-PT" dirty="0" err="1"/>
              <a:t>typ</a:t>
            </a:r>
            <a:r>
              <a:rPr lang="pt-PT" dirty="0"/>
              <a:t>, </a:t>
            </a:r>
            <a:r>
              <a:rPr lang="pt-PT" dirty="0" err="1"/>
              <a:t>který</a:t>
            </a:r>
            <a:r>
              <a:rPr lang="pt-PT" dirty="0"/>
              <a:t> </a:t>
            </a:r>
            <a:r>
              <a:rPr lang="pt-PT" dirty="0" err="1"/>
              <a:t>zapouzdří</a:t>
            </a:r>
            <a:r>
              <a:rPr lang="pt-PT" dirty="0"/>
              <a:t> </a:t>
            </a:r>
            <a:r>
              <a:rPr lang="pt-PT" dirty="0" err="1"/>
              <a:t>vektor</a:t>
            </a:r>
            <a:r>
              <a:rPr lang="pt-PT" dirty="0"/>
              <a:t> a </a:t>
            </a:r>
            <a:r>
              <a:rPr lang="pt-PT" dirty="0" err="1"/>
              <a:t>jeho</a:t>
            </a:r>
            <a:r>
              <a:rPr lang="pt-PT" dirty="0"/>
              <a:t> </a:t>
            </a:r>
            <a:r>
              <a:rPr lang="pt-PT" dirty="0" err="1"/>
              <a:t>velikost</a:t>
            </a:r>
            <a:r>
              <a:rPr lang="pt-PT" dirty="0" smtClean="0"/>
              <a:t>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pt-PT" dirty="0" smtClean="0"/>
              <a:t> </a:t>
            </a:r>
            <a:r>
              <a:rPr lang="pt-PT" dirty="0" err="1" smtClean="0"/>
              <a:t>Implementujme</a:t>
            </a:r>
            <a:r>
              <a:rPr lang="pt-PT" dirty="0" smtClean="0"/>
              <a:t> </a:t>
            </a:r>
            <a:r>
              <a:rPr lang="pt-PT" dirty="0" err="1"/>
              <a:t>následující</a:t>
            </a:r>
            <a:r>
              <a:rPr lang="pt-PT" dirty="0"/>
              <a:t> </a:t>
            </a:r>
            <a:r>
              <a:rPr lang="pt-PT" dirty="0" err="1" smtClean="0"/>
              <a:t>funkce</a:t>
            </a:r>
            <a:endParaRPr lang="pt-PT" dirty="0" smtClean="0"/>
          </a:p>
          <a:p>
            <a:pPr marL="914365" lvl="1" indent="-457200">
              <a:buFont typeface="+mj-lt"/>
              <a:buAutoNum type="alphaLcParenR"/>
            </a:pPr>
            <a:r>
              <a:rPr lang="pt-PT" dirty="0" err="1" smtClean="0"/>
              <a:t>konstrukce</a:t>
            </a:r>
            <a:r>
              <a:rPr lang="pt-PT" dirty="0"/>
              <a:t>, </a:t>
            </a:r>
            <a:r>
              <a:rPr lang="pt-PT" dirty="0" err="1"/>
              <a:t>tj</a:t>
            </a:r>
            <a:r>
              <a:rPr lang="pt-PT" dirty="0"/>
              <a:t>. </a:t>
            </a:r>
            <a:r>
              <a:rPr lang="pt-PT" dirty="0" err="1"/>
              <a:t>alokace</a:t>
            </a:r>
            <a:r>
              <a:rPr lang="pt-PT" dirty="0"/>
              <a:t> </a:t>
            </a:r>
            <a:r>
              <a:rPr lang="pt-PT" dirty="0" err="1" smtClean="0"/>
              <a:t>vektoru</a:t>
            </a:r>
            <a:endParaRPr lang="pt-PT" dirty="0" smtClean="0"/>
          </a:p>
          <a:p>
            <a:pPr marL="914365" lvl="1" indent="-457200">
              <a:buFont typeface="+mj-lt"/>
              <a:buAutoNum type="alphaLcParenR"/>
            </a:pPr>
            <a:r>
              <a:rPr lang="pt-PT" dirty="0" err="1" smtClean="0"/>
              <a:t>inicializace</a:t>
            </a:r>
            <a:r>
              <a:rPr lang="pt-PT" dirty="0" smtClean="0"/>
              <a:t> </a:t>
            </a:r>
            <a:r>
              <a:rPr lang="pt-PT" dirty="0" err="1"/>
              <a:t>vektoru</a:t>
            </a:r>
            <a:r>
              <a:rPr lang="pt-PT" dirty="0"/>
              <a:t> </a:t>
            </a:r>
            <a:r>
              <a:rPr lang="pt-PT" dirty="0" err="1"/>
              <a:t>předem</a:t>
            </a:r>
            <a:r>
              <a:rPr lang="pt-PT" dirty="0"/>
              <a:t> </a:t>
            </a:r>
            <a:r>
              <a:rPr lang="pt-PT" dirty="0" err="1"/>
              <a:t>definovanými</a:t>
            </a:r>
            <a:r>
              <a:rPr lang="pt-PT" dirty="0"/>
              <a:t> </a:t>
            </a:r>
            <a:r>
              <a:rPr lang="pt-PT" dirty="0" err="1" smtClean="0"/>
              <a:t>hodnotami</a:t>
            </a:r>
            <a:endParaRPr lang="pt-PT" dirty="0" smtClean="0"/>
          </a:p>
          <a:p>
            <a:pPr marL="914365" lvl="1" indent="-457200">
              <a:buFont typeface="+mj-lt"/>
              <a:buAutoNum type="alphaLcParenR"/>
            </a:pPr>
            <a:r>
              <a:rPr lang="pt-PT" dirty="0" err="1" smtClean="0"/>
              <a:t>destrukce</a:t>
            </a:r>
            <a:r>
              <a:rPr lang="pt-PT" dirty="0"/>
              <a:t>, </a:t>
            </a:r>
            <a:r>
              <a:rPr lang="pt-PT" dirty="0" err="1"/>
              <a:t>tj</a:t>
            </a:r>
            <a:r>
              <a:rPr lang="pt-PT" dirty="0"/>
              <a:t>. </a:t>
            </a:r>
            <a:r>
              <a:rPr lang="pt-PT" dirty="0" err="1"/>
              <a:t>dealokace</a:t>
            </a:r>
            <a:r>
              <a:rPr lang="pt-PT" dirty="0"/>
              <a:t> </a:t>
            </a:r>
            <a:r>
              <a:rPr lang="pt-PT" dirty="0" err="1"/>
              <a:t>vektoru</a:t>
            </a:r>
            <a:r>
              <a:rPr lang="pt-PT" dirty="0"/>
              <a:t> z </a:t>
            </a:r>
            <a:r>
              <a:rPr lang="pt-PT" dirty="0" err="1" smtClean="0"/>
              <a:t>paměti</a:t>
            </a:r>
            <a:endParaRPr lang="pt-PT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 smtClean="0"/>
              <a:t>IZP cvičení 5</a:t>
            </a:r>
            <a:endParaRPr lang="en-US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22</a:t>
            </a:fld>
            <a:endParaRPr lang="en-US" alt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683568" y="2139732"/>
            <a:ext cx="3888432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ypedef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42900" lvl="1" indent="-34290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*items;</a:t>
            </a:r>
          </a:p>
          <a:p>
            <a:pPr marL="342900" lvl="1" indent="-34290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pPr marL="342900" lvl="1" indent="-34290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Vector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026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0D444191-CB5A-469A-B34D-4FEA20D6F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Vytvořte vektor v2, inicializujte ho hodnotami stejně jako v1</a:t>
            </a:r>
          </a:p>
          <a:p>
            <a:r>
              <a:rPr lang="cs-CZ" dirty="0" smtClean="0"/>
              <a:t>Sečtěte vektory v1 a v2 a výsledek bude uložen ve vektoru v3</a:t>
            </a:r>
          </a:p>
          <a:p>
            <a:r>
              <a:rPr lang="cs-CZ" dirty="0" err="1" smtClean="0"/>
              <a:t>Nezpomeňte</a:t>
            </a:r>
            <a:r>
              <a:rPr lang="cs-CZ" dirty="0" smtClean="0"/>
              <a:t> vše uvolnit, co je potřeba</a:t>
            </a:r>
          </a:p>
          <a:p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21141F0-ED36-4D56-AFD6-CEFEC9C8C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18A5DF9-DA0A-4789-BE83-25C16BC09F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7B2AD7-1515-4757-855E-CB4D27510327}" type="slidenum">
              <a:rPr lang="en-US" altLang="cs-CZ" smtClean="0"/>
              <a:pPr/>
              <a:t>23</a:t>
            </a:fld>
            <a:endParaRPr lang="en-US" altLang="cs-CZ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EC2ADD9A-7AB5-4245-9D5B-90F6C34BC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347515CC-F626-4E78-8EB8-C0E1AB278C88}"/>
              </a:ext>
            </a:extLst>
          </p:cNvPr>
          <p:cNvSpPr txBox="1">
            <a:spLocks/>
          </p:cNvSpPr>
          <p:nvPr/>
        </p:nvSpPr>
        <p:spPr bwMode="auto">
          <a:xfrm>
            <a:off x="251520" y="3645024"/>
            <a:ext cx="8496944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vector_add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(Vector *v1, Vector *v2, Vector *v3){</a:t>
            </a:r>
          </a:p>
          <a:p>
            <a:pPr marL="342900" lvl="1" indent="-34290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pozor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vektory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mus</a:t>
            </a:r>
            <a:r>
              <a:rPr lang="cs-CZ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í mít stejnou velikost, pokud nemají, vrátíme 1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-34290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cs-CZ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66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AB7D9-B2E7-4BBA-9E0D-DC38DE63412B}" type="slidenum">
              <a:rPr lang="en-US" altLang="cs-CZ"/>
              <a:pPr/>
              <a:t>24</a:t>
            </a:fld>
            <a:endParaRPr lang="en-US" altLang="cs-CZ"/>
          </a:p>
        </p:txBody>
      </p:sp>
      <p:sp>
        <p:nvSpPr>
          <p:cNvPr id="245764" name="Rectangle 4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B8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cs-CZ" altLang="cs-CZ" sz="3600" b="0">
                <a:solidFill>
                  <a:schemeClr val="bg1"/>
                </a:solidFill>
              </a:rPr>
              <a:t>Děkuji Vám za pozornost</a:t>
            </a:r>
            <a:r>
              <a:rPr lang="en-US" altLang="cs-CZ" sz="3600" b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198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č. 1 - problémy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5" y="548680"/>
            <a:ext cx="8640763" cy="6048672"/>
          </a:xfrm>
        </p:spPr>
        <p:txBody>
          <a:bodyPr/>
          <a:lstStyle/>
          <a:p>
            <a:r>
              <a:rPr lang="cs-CZ" sz="2400" dirty="0" smtClean="0"/>
              <a:t>Globální proměnné</a:t>
            </a:r>
          </a:p>
          <a:p>
            <a:r>
              <a:rPr lang="cs-CZ" sz="2400" dirty="0" err="1" smtClean="0"/>
              <a:t>If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argv</a:t>
            </a:r>
            <a:r>
              <a:rPr lang="en-US" sz="2400" dirty="0" smtClean="0"/>
              <a:t>[4]){…}</a:t>
            </a:r>
            <a:endParaRPr lang="cs-CZ" sz="2400" dirty="0" smtClean="0"/>
          </a:p>
          <a:p>
            <a:pPr lvl="1"/>
            <a:r>
              <a:rPr lang="cs-CZ" sz="2000" dirty="0" err="1"/>
              <a:t>Segmentation</a:t>
            </a:r>
            <a:r>
              <a:rPr lang="cs-CZ" sz="2000" dirty="0"/>
              <a:t> </a:t>
            </a:r>
            <a:r>
              <a:rPr lang="cs-CZ" sz="2000" dirty="0" err="1"/>
              <a:t>fault</a:t>
            </a:r>
            <a:endParaRPr lang="en-US" sz="2000" dirty="0" smtClean="0"/>
          </a:p>
          <a:p>
            <a:r>
              <a:rPr lang="cs-CZ" sz="2400" dirty="0" smtClean="0"/>
              <a:t>Nepřidávat žádné </a:t>
            </a:r>
            <a:r>
              <a:rPr lang="cs-CZ" sz="2400" dirty="0" err="1" smtClean="0"/>
              <a:t>printf</a:t>
            </a:r>
            <a:r>
              <a:rPr lang="cs-CZ" sz="2400" dirty="0" smtClean="0"/>
              <a:t> navíc</a:t>
            </a:r>
          </a:p>
          <a:p>
            <a:r>
              <a:rPr lang="cs-CZ" sz="2400" dirty="0" smtClean="0"/>
              <a:t>Magické konstanty – pro co se hodí a pro co ne?</a:t>
            </a:r>
          </a:p>
          <a:p>
            <a:r>
              <a:rPr lang="cs-CZ" sz="2400" dirty="0" smtClean="0"/>
              <a:t>KONSTANTA</a:t>
            </a:r>
            <a:r>
              <a:rPr lang="en-US" sz="2400" dirty="0" smtClean="0"/>
              <a:t>_MA_PODTRZITKA</a:t>
            </a:r>
          </a:p>
          <a:p>
            <a:r>
              <a:rPr lang="en-US" sz="2400" dirty="0" err="1" smtClean="0"/>
              <a:t>Dekompozice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funkce</a:t>
            </a:r>
            <a:endParaRPr lang="en-US" sz="2400" dirty="0" smtClean="0"/>
          </a:p>
          <a:p>
            <a:r>
              <a:rPr lang="en-US" sz="2400" dirty="0" err="1" smtClean="0">
                <a:hlinkClick r:id="rId3"/>
              </a:rPr>
              <a:t>Koment</a:t>
            </a:r>
            <a:r>
              <a:rPr lang="cs-CZ" sz="2400" dirty="0" err="1" smtClean="0">
                <a:hlinkClick r:id="rId3"/>
              </a:rPr>
              <a:t>áře</a:t>
            </a:r>
            <a:r>
              <a:rPr lang="cs-CZ" sz="2400" dirty="0" smtClean="0">
                <a:hlinkClick r:id="rId3"/>
              </a:rPr>
              <a:t> </a:t>
            </a:r>
            <a:endParaRPr lang="cs-CZ" sz="2400" dirty="0"/>
          </a:p>
          <a:p>
            <a:r>
              <a:rPr lang="cs-CZ" sz="2400" dirty="0" smtClean="0"/>
              <a:t>Názvy funkcí a proměnných</a:t>
            </a:r>
          </a:p>
          <a:p>
            <a:pPr lvl="1"/>
            <a:r>
              <a:rPr lang="cs-CZ" sz="2000" dirty="0" smtClean="0"/>
              <a:t>Nezačínat velkým písmenem</a:t>
            </a:r>
            <a:r>
              <a:rPr lang="en-US" sz="2000" dirty="0" smtClean="0"/>
              <a:t> Funkce1()</a:t>
            </a:r>
            <a:endParaRPr lang="cs-CZ" sz="2000" dirty="0" smtClean="0"/>
          </a:p>
          <a:p>
            <a:r>
              <a:rPr lang="cs-CZ" sz="2400" dirty="0" smtClean="0"/>
              <a:t>Zanoření funkcí</a:t>
            </a:r>
            <a:r>
              <a:rPr lang="en-US" sz="2400" dirty="0" smtClean="0"/>
              <a:t> by </a:t>
            </a:r>
            <a:r>
              <a:rPr lang="en-US" sz="2400" dirty="0" err="1" smtClean="0"/>
              <a:t>nem</a:t>
            </a:r>
            <a:r>
              <a:rPr lang="cs-CZ" sz="2400" dirty="0" err="1" smtClean="0"/>
              <a:t>ělo</a:t>
            </a:r>
            <a:r>
              <a:rPr lang="cs-CZ" sz="2400" dirty="0" smtClean="0"/>
              <a:t> přesáhnout 4. úroveň</a:t>
            </a:r>
          </a:p>
          <a:p>
            <a:r>
              <a:rPr lang="cs-CZ" sz="2400" dirty="0" smtClean="0"/>
              <a:t>Zakázané knihovny (</a:t>
            </a:r>
            <a:r>
              <a:rPr lang="cs-CZ" sz="2400" dirty="0" err="1" smtClean="0"/>
              <a:t>math</a:t>
            </a:r>
            <a:r>
              <a:rPr lang="cs-CZ" sz="2400" dirty="0" smtClean="0"/>
              <a:t>, </a:t>
            </a:r>
            <a:r>
              <a:rPr lang="cs-CZ" sz="2400" dirty="0" err="1" smtClean="0"/>
              <a:t>unistd</a:t>
            </a:r>
            <a:r>
              <a:rPr lang="cs-CZ" sz="2400" dirty="0" smtClean="0"/>
              <a:t>)</a:t>
            </a:r>
            <a:endParaRPr lang="en-US" sz="2400" dirty="0" smtClean="0"/>
          </a:p>
          <a:p>
            <a:r>
              <a:rPr lang="cs-CZ" sz="2400" dirty="0" err="1" smtClean="0"/>
              <a:t>Incializace</a:t>
            </a:r>
            <a:r>
              <a:rPr lang="cs-CZ" sz="2400" dirty="0" smtClean="0"/>
              <a:t> řetězce</a:t>
            </a:r>
          </a:p>
          <a:p>
            <a:pPr lvl="1"/>
            <a:r>
              <a:rPr lang="cs-CZ" sz="2200" dirty="0">
                <a:solidFill>
                  <a:schemeClr val="accent1"/>
                </a:solidFill>
              </a:rPr>
              <a:t>s[10] = {'-', '-', 's', 't', 'a', 't', 's', '\0</a:t>
            </a:r>
            <a:r>
              <a:rPr lang="cs-CZ" sz="2200" dirty="0" smtClean="0">
                <a:solidFill>
                  <a:schemeClr val="accent1"/>
                </a:solidFill>
              </a:rPr>
              <a:t>'} </a:t>
            </a:r>
            <a:r>
              <a:rPr lang="cs-CZ" sz="2200" dirty="0" err="1" smtClean="0"/>
              <a:t>vs</a:t>
            </a:r>
            <a:r>
              <a:rPr lang="cs-CZ" sz="2200" dirty="0" smtClean="0"/>
              <a:t> s</a:t>
            </a:r>
            <a:r>
              <a:rPr lang="en-US" sz="2200" dirty="0" smtClean="0"/>
              <a:t>[] = “--stats”</a:t>
            </a:r>
          </a:p>
          <a:p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042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Náplň cvičení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práci</a:t>
            </a:r>
            <a:r>
              <a:rPr lang="pt-PT" dirty="0"/>
              <a:t> s </a:t>
            </a:r>
            <a:r>
              <a:rPr lang="pt-PT" b="1" dirty="0" err="1"/>
              <a:t>ukazateli</a:t>
            </a:r>
            <a:endParaRPr lang="pt-PT" b="1" dirty="0"/>
          </a:p>
          <a:p>
            <a:r>
              <a:rPr lang="pt-PT" dirty="0" err="1"/>
              <a:t>porozumět</a:t>
            </a:r>
            <a:r>
              <a:rPr lang="pt-PT" dirty="0"/>
              <a:t> </a:t>
            </a:r>
            <a:r>
              <a:rPr lang="pt-PT" dirty="0" err="1"/>
              <a:t>souvislosti</a:t>
            </a:r>
            <a:r>
              <a:rPr lang="pt-PT" dirty="0"/>
              <a:t> </a:t>
            </a:r>
            <a:r>
              <a:rPr lang="pt-PT" dirty="0" err="1"/>
              <a:t>mezi</a:t>
            </a:r>
            <a:r>
              <a:rPr lang="pt-PT" dirty="0"/>
              <a:t> </a:t>
            </a:r>
            <a:r>
              <a:rPr lang="pt-PT" b="1" dirty="0" err="1"/>
              <a:t>polem</a:t>
            </a:r>
            <a:r>
              <a:rPr lang="pt-PT" b="1" dirty="0"/>
              <a:t> a </a:t>
            </a:r>
            <a:r>
              <a:rPr lang="pt-PT" b="1" dirty="0" err="1"/>
              <a:t>ukazatelem</a:t>
            </a:r>
            <a:endParaRPr lang="pt-PT" b="1" dirty="0"/>
          </a:p>
          <a:p>
            <a:r>
              <a:rPr lang="pt-PT" dirty="0" err="1"/>
              <a:t>porozumět</a:t>
            </a:r>
            <a:r>
              <a:rPr lang="pt-PT" dirty="0"/>
              <a:t> </a:t>
            </a:r>
            <a:r>
              <a:rPr lang="pt-PT" dirty="0" err="1"/>
              <a:t>způsobu</a:t>
            </a:r>
            <a:r>
              <a:rPr lang="pt-PT" dirty="0"/>
              <a:t> </a:t>
            </a:r>
            <a:r>
              <a:rPr lang="pt-PT" dirty="0" err="1"/>
              <a:t>předávání</a:t>
            </a:r>
            <a:r>
              <a:rPr lang="pt-PT" dirty="0"/>
              <a:t> </a:t>
            </a:r>
            <a:r>
              <a:rPr lang="pt-PT" dirty="0" err="1"/>
              <a:t>polí</a:t>
            </a:r>
            <a:r>
              <a:rPr lang="pt-PT" dirty="0"/>
              <a:t> a </a:t>
            </a:r>
            <a:r>
              <a:rPr lang="pt-PT" dirty="0" err="1"/>
              <a:t>řetězců</a:t>
            </a:r>
            <a:r>
              <a:rPr lang="pt-PT" dirty="0"/>
              <a:t> do </a:t>
            </a:r>
            <a:r>
              <a:rPr lang="pt-PT" dirty="0" err="1"/>
              <a:t>funkcí</a:t>
            </a:r>
            <a:endParaRPr lang="pt-PT" dirty="0"/>
          </a:p>
          <a:p>
            <a:r>
              <a:rPr lang="pt-PT" dirty="0" err="1"/>
              <a:t>ovládat</a:t>
            </a:r>
            <a:r>
              <a:rPr lang="pt-PT" dirty="0"/>
              <a:t> </a:t>
            </a:r>
            <a:r>
              <a:rPr lang="pt-PT" dirty="0" err="1"/>
              <a:t>vytváření</a:t>
            </a:r>
            <a:r>
              <a:rPr lang="pt-PT" dirty="0"/>
              <a:t> </a:t>
            </a:r>
            <a:r>
              <a:rPr lang="pt-PT" dirty="0" err="1"/>
              <a:t>funkcí</a:t>
            </a:r>
            <a:r>
              <a:rPr lang="pt-PT" dirty="0"/>
              <a:t> </a:t>
            </a:r>
            <a:r>
              <a:rPr lang="pt-PT" dirty="0" err="1"/>
              <a:t>modifikujících</a:t>
            </a:r>
            <a:r>
              <a:rPr lang="pt-PT" dirty="0"/>
              <a:t> pole a </a:t>
            </a:r>
            <a:r>
              <a:rPr lang="pt-PT" dirty="0" err="1"/>
              <a:t>řetězce</a:t>
            </a:r>
            <a:endParaRPr lang="pt-PT" dirty="0"/>
          </a:p>
          <a:p>
            <a:r>
              <a:rPr lang="pt-PT" dirty="0" err="1"/>
              <a:t>porozumět</a:t>
            </a:r>
            <a:r>
              <a:rPr lang="pt-PT" dirty="0"/>
              <a:t> </a:t>
            </a:r>
            <a:r>
              <a:rPr lang="pt-PT" dirty="0" err="1"/>
              <a:t>dynamické</a:t>
            </a:r>
            <a:r>
              <a:rPr lang="pt-PT" dirty="0"/>
              <a:t> </a:t>
            </a:r>
            <a:r>
              <a:rPr lang="pt-PT" dirty="0" err="1"/>
              <a:t>alokaci</a:t>
            </a:r>
            <a:r>
              <a:rPr lang="pt-PT" dirty="0"/>
              <a:t> </a:t>
            </a:r>
            <a:r>
              <a:rPr lang="pt-PT" dirty="0" err="1"/>
              <a:t>paměti</a:t>
            </a:r>
            <a:r>
              <a:rPr lang="pt-PT" dirty="0"/>
              <a:t> (</a:t>
            </a:r>
            <a:r>
              <a:rPr lang="pt-PT" dirty="0" err="1"/>
              <a:t>volání</a:t>
            </a:r>
            <a:r>
              <a:rPr lang="pt-PT" dirty="0"/>
              <a:t> </a:t>
            </a:r>
            <a:r>
              <a:rPr lang="pt-PT" b="1" dirty="0" err="1"/>
              <a:t>malloc</a:t>
            </a:r>
            <a:r>
              <a:rPr lang="pt-PT" dirty="0"/>
              <a:t> a </a:t>
            </a:r>
            <a:r>
              <a:rPr lang="pt-PT" b="1" dirty="0"/>
              <a:t>free</a:t>
            </a:r>
            <a:r>
              <a:rPr lang="pt-PT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550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ukazateli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IZP cvičení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839148-7006-41C4-ABC2-D2A9F4595A63}" type="slidenum">
              <a:rPr lang="en-US" altLang="cs-CZ" smtClean="0"/>
              <a:pPr/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04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Ukazatel</a:t>
            </a:r>
            <a:r>
              <a:rPr lang="cs-CZ" dirty="0" smtClean="0"/>
              <a:t> </a:t>
            </a:r>
            <a:r>
              <a:rPr lang="cs-CZ" b="1" dirty="0" smtClean="0"/>
              <a:t>(pointer) </a:t>
            </a:r>
            <a:endParaRPr lang="cs-CZ" dirty="0" smtClean="0"/>
          </a:p>
          <a:p>
            <a:r>
              <a:rPr lang="cs-CZ" b="1" dirty="0" smtClean="0"/>
              <a:t>Velikost ukazatele</a:t>
            </a:r>
          </a:p>
          <a:p>
            <a:r>
              <a:rPr lang="cs-CZ" b="1" dirty="0" smtClean="0"/>
              <a:t>Jak získám adresu proměnné?</a:t>
            </a:r>
          </a:p>
          <a:p>
            <a:r>
              <a:rPr lang="cs-CZ" b="1" dirty="0" smtClean="0"/>
              <a:t>Jak získám hodnotu z adresy?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6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8379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Proměnná </a:t>
            </a:r>
            <a:r>
              <a:rPr lang="cs-CZ" dirty="0"/>
              <a:t>– pojmenované místo v paměti, ve kterém uchováváme data</a:t>
            </a:r>
            <a:r>
              <a:rPr lang="cs-CZ" b="1" dirty="0"/>
              <a:t> </a:t>
            </a:r>
          </a:p>
          <a:p>
            <a:r>
              <a:rPr lang="cs-CZ" b="1" dirty="0"/>
              <a:t>Ukazatel</a:t>
            </a:r>
            <a:r>
              <a:rPr lang="cs-CZ" dirty="0"/>
              <a:t> </a:t>
            </a:r>
            <a:r>
              <a:rPr lang="cs-CZ" b="1" dirty="0"/>
              <a:t>(pointer) </a:t>
            </a:r>
            <a:r>
              <a:rPr lang="cs-CZ" dirty="0"/>
              <a:t>– proměnná, která uchovává adresu nějakého místa v paměti</a:t>
            </a:r>
          </a:p>
          <a:p>
            <a:pPr lvl="1"/>
            <a:r>
              <a:rPr lang="cs-CZ" dirty="0"/>
              <a:t>Říkáme, že ukazatel ukazuje na místo, které je určeno touto adresou</a:t>
            </a:r>
          </a:p>
          <a:p>
            <a:r>
              <a:rPr lang="cs-CZ" b="1" dirty="0"/>
              <a:t>Velikost ukazatele </a:t>
            </a:r>
            <a:r>
              <a:rPr lang="cs-CZ" dirty="0"/>
              <a:t>– závisí na tom, kolikabitový máme procesor/překladač  (16, 32, 64 bitů) </a:t>
            </a:r>
          </a:p>
          <a:p>
            <a:r>
              <a:rPr lang="cs-CZ" b="1" dirty="0"/>
              <a:t>Adresa proměnné </a:t>
            </a:r>
            <a:r>
              <a:rPr lang="cs-CZ" dirty="0"/>
              <a:t>– referenční operátor  </a:t>
            </a:r>
            <a:r>
              <a:rPr lang="cs-CZ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&amp; </a:t>
            </a:r>
          </a:p>
          <a:p>
            <a:r>
              <a:rPr lang="cs-CZ" b="1" dirty="0"/>
              <a:t>Hodnota z adresy </a:t>
            </a:r>
            <a:r>
              <a:rPr lang="cs-CZ" dirty="0"/>
              <a:t>– dereferenční operátor  </a:t>
            </a:r>
            <a:r>
              <a:rPr lang="cs-CZ" b="1" dirty="0">
                <a:solidFill>
                  <a:srgbClr val="0070C0"/>
                </a:solidFill>
              </a:rPr>
              <a:t>*</a:t>
            </a:r>
            <a:r>
              <a:rPr lang="cs-CZ" dirty="0"/>
              <a:t> </a:t>
            </a:r>
          </a:p>
          <a:p>
            <a:r>
              <a:rPr lang="cs-CZ" b="1" dirty="0"/>
              <a:t>NULL</a:t>
            </a:r>
            <a:r>
              <a:rPr lang="cs-CZ" dirty="0"/>
              <a:t> – používá se pro inicializaci ukazatelů – říká, že ukazatel nikam neukazuje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  <a:endParaRPr lang="en-US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7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896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1412776"/>
            <a:ext cx="8139486" cy="2952328"/>
          </a:xfrm>
          <a:prstGeom prst="rect">
            <a:avLst/>
          </a:prstGeo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8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624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Ukazatel, reference, dereference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cs-CZ"/>
              <a:t>IZP cvičení 5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7C8EF0-02FD-40B5-BB0A-5D3ED24F57E9}" type="slidenum">
              <a:rPr lang="en-US" altLang="cs-CZ" smtClean="0"/>
              <a:pPr/>
              <a:t>9</a:t>
            </a:fld>
            <a:endParaRPr lang="en-US" altLang="cs-CZ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320290" y="764705"/>
            <a:ext cx="8640763" cy="24482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 = 10;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*p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  <a:p>
            <a:pPr>
              <a:buFontTx/>
              <a:buNone/>
            </a:pP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cs-CZ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&amp;i;  </a:t>
            </a:r>
            <a:r>
              <a:rPr lang="cs-CZ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 = 20;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  <a:p>
            <a:pPr>
              <a:buFontTx/>
              <a:buNone/>
            </a:pP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("Hodnota </a:t>
            </a:r>
            <a:r>
              <a:rPr lang="cs-CZ" sz="2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promenne</a:t>
            </a:r>
            <a:r>
              <a:rPr lang="cs-CZ" sz="2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i: %d\n", i); </a:t>
            </a:r>
            <a:r>
              <a:rPr lang="cs-CZ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//?</a:t>
            </a:r>
          </a:p>
        </p:txBody>
      </p:sp>
    </p:spTree>
    <p:extLst>
      <p:ext uri="{BB962C8B-B14F-4D97-AF65-F5344CB8AC3E}">
        <p14:creationId xmlns:p14="http://schemas.microsoft.com/office/powerpoint/2010/main" val="36991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2">
  <a:themeElements>
    <a:clrScheme name="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cs-CZ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IT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 w="19050"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 bwMode="auto">
        <a:ln w="19050"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buNone/>
          <a:defRPr sz="2600" b="0" dirty="0" err="1" smtClean="0">
            <a:solidFill>
              <a:schemeClr val="tx1"/>
            </a:solidFill>
            <a:latin typeface="+mn-lt"/>
            <a:ea typeface="Calibri" panose="020F0502020204030204" pitchFamily="34" charset="0"/>
            <a:cs typeface="Calibri" pitchFamily="34" charset="0"/>
          </a:defRPr>
        </a:defPPr>
      </a:lstStyle>
    </a:tx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" id="{5656788B-E36F-4FFF-BDA6-6BB923389449}" vid="{C752BD65-7734-42B0-8CCC-F2885EB9FC3B}"/>
    </a:ext>
  </a:extLst>
</a:theme>
</file>

<file path=ppt/theme/theme3.xml><?xml version="1.0" encoding="utf-8"?>
<a:theme xmlns:a="http://schemas.openxmlformats.org/drawingml/2006/main" name="1_101021 FIT Calibri">
  <a:themeElements>
    <a:clrScheme name="VU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4002B"/>
      </a:accent1>
      <a:accent2>
        <a:srgbClr val="00A9E0"/>
      </a:accent2>
      <a:accent3>
        <a:srgbClr val="00AB8E"/>
      </a:accent3>
      <a:accent4>
        <a:srgbClr val="D582A9"/>
      </a:accent4>
      <a:accent5>
        <a:srgbClr val="003DA5"/>
      </a:accent5>
      <a:accent6>
        <a:srgbClr val="658D1B"/>
      </a:accent6>
      <a:hlink>
        <a:srgbClr val="E4002B"/>
      </a:hlink>
      <a:folHlink>
        <a:srgbClr val="E4002B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B9000C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FIT novy styl 4x3 EN opensans.potx" id="{8CDC9E57-8740-457D-B4C3-5FC6D09EDDC8}" vid="{800650FF-D552-4972-98D7-A2D9C4A2C4F9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A8C10AE30CD24AAA71ACBD8CF1B50F" ma:contentTypeVersion="9" ma:contentTypeDescription="Vytvoří nový dokument" ma:contentTypeScope="" ma:versionID="9c4f21ed280d6b55c8b5daf5faacddc1">
  <xsd:schema xmlns:xsd="http://www.w3.org/2001/XMLSchema" xmlns:xs="http://www.w3.org/2001/XMLSchema" xmlns:p="http://schemas.microsoft.com/office/2006/metadata/properties" xmlns:ns2="e9377578-45f5-4b0c-983b-29b73dfb6f5c" targetNamespace="http://schemas.microsoft.com/office/2006/metadata/properties" ma:root="true" ma:fieldsID="4d67bedaf10f1177102488501813fb6d" ns2:_="">
    <xsd:import namespace="e9377578-45f5-4b0c-983b-29b73dfb6f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77578-45f5-4b0c-983b-29b73dfb6f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3379DA-ACE4-4D64-8AB3-CE466351C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1320FB-0A8B-4DEB-844C-EB6F0979B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77578-45f5-4b0c-983b-29b73dfb6f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1C8643-D5E5-4EB9-A576-71309BBFA095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9377578-45f5-4b0c-983b-29b73dfb6f5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090611 FIT_prezentace</Template>
  <TotalTime>13324</TotalTime>
  <Words>1411</Words>
  <Application>Microsoft Office PowerPoint</Application>
  <PresentationFormat>Předvádění na obrazovce (4:3)</PresentationFormat>
  <Paragraphs>264</Paragraphs>
  <Slides>24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a2</vt:lpstr>
      <vt:lpstr>FIT</vt:lpstr>
      <vt:lpstr>1_101021 FIT Calibri</vt:lpstr>
      <vt:lpstr>Základy programování (IZP)</vt:lpstr>
      <vt:lpstr>Organizační okénko - připomenutí</vt:lpstr>
      <vt:lpstr>Projekt č. 1 - problémy</vt:lpstr>
      <vt:lpstr>Náplň cvičení</vt:lpstr>
      <vt:lpstr>Práce s ukazateli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Ukazatel, reference, dereference </vt:lpstr>
      <vt:lpstr>Pole jako ukazatel</vt:lpstr>
      <vt:lpstr>Pole jako ukazatel</vt:lpstr>
      <vt:lpstr>Pole jako ukazatel</vt:lpstr>
      <vt:lpstr>Pole jako ukazatel</vt:lpstr>
      <vt:lpstr>Předání parametrů funkcím</vt:lpstr>
      <vt:lpstr>Příklady na předávání polí do funkcí</vt:lpstr>
      <vt:lpstr>Argumenty programu</vt:lpstr>
      <vt:lpstr>Úkol</vt:lpstr>
      <vt:lpstr>Parse args</vt:lpstr>
      <vt:lpstr>Operace nad vektory</vt:lpstr>
      <vt:lpstr>Úkol</vt:lpstr>
      <vt:lpstr>Prezentace aplikace PowerPoint</vt:lpstr>
    </vt:vector>
  </TitlesOfParts>
  <Company>VUT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 Veigend</dc:creator>
  <cp:lastModifiedBy>Alca</cp:lastModifiedBy>
  <cp:revision>357</cp:revision>
  <dcterms:created xsi:type="dcterms:W3CDTF">2014-09-27T16:53:02Z</dcterms:created>
  <dcterms:modified xsi:type="dcterms:W3CDTF">2021-11-11T09:39:20Z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0x01010084A8C10AE30CD24AAA71ACBD8CF1B50F</vt:lpwstr>
  </property>
</Properties>
</file>